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9"/>
  </p:notesMasterIdLst>
  <p:handoutMasterIdLst>
    <p:handoutMasterId r:id="rId20"/>
  </p:handoutMasterIdLst>
  <p:sldIdLst>
    <p:sldId id="304" r:id="rId2"/>
    <p:sldId id="305" r:id="rId3"/>
    <p:sldId id="259" r:id="rId4"/>
    <p:sldId id="264" r:id="rId5"/>
    <p:sldId id="321" r:id="rId6"/>
    <p:sldId id="307" r:id="rId7"/>
    <p:sldId id="323" r:id="rId8"/>
    <p:sldId id="308" r:id="rId9"/>
    <p:sldId id="276" r:id="rId10"/>
    <p:sldId id="319" r:id="rId11"/>
    <p:sldId id="316" r:id="rId12"/>
    <p:sldId id="284" r:id="rId13"/>
    <p:sldId id="311" r:id="rId14"/>
    <p:sldId id="320" r:id="rId15"/>
    <p:sldId id="314" r:id="rId16"/>
    <p:sldId id="313" r:id="rId17"/>
    <p:sldId id="322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Montagu Slab" panose="020B0604020202020204" charset="0"/>
      <p:regular r:id="rId31"/>
      <p:bold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pos="450">
          <p15:clr>
            <a:srgbClr val="9AA0A6"/>
          </p15:clr>
        </p15:guide>
        <p15:guide id="5" pos="5310">
          <p15:clr>
            <a:srgbClr val="9AA0A6"/>
          </p15:clr>
        </p15:guide>
        <p15:guide id="6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4A9"/>
    <a:srgbClr val="FCB32B"/>
    <a:srgbClr val="F9D3D6"/>
    <a:srgbClr val="2F202D"/>
    <a:srgbClr val="8354A3"/>
    <a:srgbClr val="010101"/>
    <a:srgbClr val="BFBFBF"/>
    <a:srgbClr val="1F252F"/>
    <a:srgbClr val="93CBDB"/>
    <a:srgbClr val="95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A76D32-6B8F-450B-B1A9-E0C64C01EA82}">
  <a:tblStyle styleId="{F4A76D32-6B8F-450B-B1A9-E0C64C01E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22" y="72"/>
      </p:cViewPr>
      <p:guideLst>
        <p:guide orient="horz" pos="1620"/>
        <p:guide pos="2880"/>
        <p:guide orient="horz" pos="342"/>
        <p:guide pos="450"/>
        <p:guide pos="5310"/>
        <p:guide orient="horz" pos="289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44B397-0E87-5A20-25DE-8682296E0A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FFC84-373B-DF5E-FF7E-1F21A5E19C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54AFB-F647-4BC3-BDA5-9964C2C3FE1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D35B9-1041-01A9-3C3A-6A30608984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188DD-43F7-D7FD-FEFE-7A8A8DD265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07C12-C4F7-40D1-BB25-5D2A35F6F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420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7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7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1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5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6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9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6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1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9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0550" y="771400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9548" y="3015025"/>
            <a:ext cx="4044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43950" y="2710998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00504" y="2863356"/>
            <a:ext cx="5670432" cy="303403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5936" y="159424"/>
            <a:ext cx="1088542" cy="1413259"/>
            <a:chOff x="7935936" y="159424"/>
            <a:chExt cx="1088542" cy="1413259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8698977" y="1271670"/>
              <a:ext cx="325500" cy="301012"/>
              <a:chOff x="1364924" y="4072835"/>
              <a:chExt cx="191010" cy="176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35936" y="159424"/>
              <a:ext cx="325510" cy="298963"/>
              <a:chOff x="1865447" y="3944504"/>
              <a:chExt cx="217151" cy="19945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30907" y="404362"/>
              <a:ext cx="520332" cy="495026"/>
              <a:chOff x="520730" y="4173296"/>
              <a:chExt cx="413159" cy="3930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6065985" y="4436255"/>
            <a:ext cx="259257" cy="236610"/>
            <a:chOff x="2045902" y="4332533"/>
            <a:chExt cx="219598" cy="200449"/>
          </a:xfrm>
        </p:grpSpPr>
        <p:sp>
          <p:nvSpPr>
            <p:cNvPr id="29" name="Google Shape;29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110426" y="4605579"/>
            <a:ext cx="270114" cy="246529"/>
            <a:chOff x="2045902" y="4332533"/>
            <a:chExt cx="219598" cy="200449"/>
          </a:xfrm>
        </p:grpSpPr>
        <p:sp>
          <p:nvSpPr>
            <p:cNvPr id="32" name="Google Shape;32;p2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016072" y="4436415"/>
            <a:ext cx="414398" cy="394205"/>
            <a:chOff x="520730" y="4173296"/>
            <a:chExt cx="413159" cy="393065"/>
          </a:xfrm>
        </p:grpSpPr>
        <p:sp>
          <p:nvSpPr>
            <p:cNvPr id="35" name="Google Shape;35;p2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9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/>
          <p:nvPr/>
        </p:nvSpPr>
        <p:spPr>
          <a:xfrm rot="-1178775">
            <a:off x="1755320" y="37335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flipH="1">
            <a:off x="-1014461" y="39401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7"/>
          <p:cNvGrpSpPr/>
          <p:nvPr/>
        </p:nvGrpSpPr>
        <p:grpSpPr>
          <a:xfrm rot="10800000">
            <a:off x="227689" y="3438441"/>
            <a:ext cx="374612" cy="341945"/>
            <a:chOff x="2045902" y="4332533"/>
            <a:chExt cx="219598" cy="200449"/>
          </a:xfrm>
        </p:grpSpPr>
        <p:sp>
          <p:nvSpPr>
            <p:cNvPr id="654" name="Google Shape;654;p27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7"/>
          <p:cNvGrpSpPr/>
          <p:nvPr/>
        </p:nvGrpSpPr>
        <p:grpSpPr>
          <a:xfrm rot="10800000">
            <a:off x="1230193" y="4139626"/>
            <a:ext cx="325844" cy="301348"/>
            <a:chOff x="1364924" y="4072835"/>
            <a:chExt cx="191010" cy="176650"/>
          </a:xfrm>
        </p:grpSpPr>
        <p:sp>
          <p:nvSpPr>
            <p:cNvPr id="657" name="Google Shape;657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 rot="10800000">
            <a:off x="7681080" y="4093762"/>
            <a:ext cx="413159" cy="393065"/>
            <a:chOff x="520730" y="4173296"/>
            <a:chExt cx="413159" cy="393065"/>
          </a:xfrm>
        </p:grpSpPr>
        <p:sp>
          <p:nvSpPr>
            <p:cNvPr id="660" name="Google Shape;660;p27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 rot="10800000">
            <a:off x="8551843" y="3780376"/>
            <a:ext cx="325844" cy="301348"/>
            <a:chOff x="1364924" y="4072835"/>
            <a:chExt cx="191010" cy="176650"/>
          </a:xfrm>
        </p:grpSpPr>
        <p:sp>
          <p:nvSpPr>
            <p:cNvPr id="668" name="Google Shape;668;p27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7"/>
          <p:cNvSpPr/>
          <p:nvPr/>
        </p:nvSpPr>
        <p:spPr>
          <a:xfrm>
            <a:off x="6458055" y="36968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"/>
          <p:cNvSpPr/>
          <p:nvPr/>
        </p:nvSpPr>
        <p:spPr>
          <a:xfrm rot="-4912581">
            <a:off x="6748163" y="4375719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-1349211" y="4072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8"/>
          <p:cNvGrpSpPr/>
          <p:nvPr/>
        </p:nvGrpSpPr>
        <p:grpSpPr>
          <a:xfrm>
            <a:off x="8515068" y="1385837"/>
            <a:ext cx="374612" cy="341945"/>
            <a:chOff x="2045902" y="4332533"/>
            <a:chExt cx="219598" cy="200449"/>
          </a:xfrm>
        </p:grpSpPr>
        <p:sp>
          <p:nvSpPr>
            <p:cNvPr id="675" name="Google Shape;675;p28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8"/>
          <p:cNvGrpSpPr/>
          <p:nvPr/>
        </p:nvGrpSpPr>
        <p:grpSpPr>
          <a:xfrm>
            <a:off x="8588905" y="3015874"/>
            <a:ext cx="325844" cy="301348"/>
            <a:chOff x="1364924" y="4072835"/>
            <a:chExt cx="191010" cy="176650"/>
          </a:xfrm>
        </p:grpSpPr>
        <p:sp>
          <p:nvSpPr>
            <p:cNvPr id="678" name="Google Shape;678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60030" y="897509"/>
            <a:ext cx="413159" cy="393065"/>
            <a:chOff x="520730" y="4173296"/>
            <a:chExt cx="413159" cy="393065"/>
          </a:xfrm>
        </p:grpSpPr>
        <p:sp>
          <p:nvSpPr>
            <p:cNvPr id="681" name="Google Shape;681;p28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8"/>
          <p:cNvGrpSpPr/>
          <p:nvPr/>
        </p:nvGrpSpPr>
        <p:grpSpPr>
          <a:xfrm>
            <a:off x="342655" y="330199"/>
            <a:ext cx="325844" cy="301348"/>
            <a:chOff x="1364924" y="4072835"/>
            <a:chExt cx="191010" cy="176650"/>
          </a:xfrm>
        </p:grpSpPr>
        <p:sp>
          <p:nvSpPr>
            <p:cNvPr id="689" name="Google Shape;689;p28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CUSTOM_9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/>
          <p:nvPr/>
        </p:nvSpPr>
        <p:spPr>
          <a:xfrm rot="-1178775">
            <a:off x="2838320" y="34902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9"/>
          <p:cNvSpPr/>
          <p:nvPr/>
        </p:nvSpPr>
        <p:spPr>
          <a:xfrm flipH="1">
            <a:off x="-1933436" y="36968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>
            <a:off x="8522514" y="2021176"/>
            <a:ext cx="480824" cy="1031323"/>
            <a:chOff x="8522514" y="2021176"/>
            <a:chExt cx="480824" cy="1031323"/>
          </a:xfrm>
        </p:grpSpPr>
        <p:grpSp>
          <p:nvGrpSpPr>
            <p:cNvPr id="695" name="Google Shape;695;p29"/>
            <p:cNvGrpSpPr/>
            <p:nvPr/>
          </p:nvGrpSpPr>
          <p:grpSpPr>
            <a:xfrm rot="10800000">
              <a:off x="8522514" y="2710553"/>
              <a:ext cx="374612" cy="341945"/>
              <a:chOff x="2045902" y="4332533"/>
              <a:chExt cx="219598" cy="200449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29"/>
            <p:cNvGrpSpPr/>
            <p:nvPr/>
          </p:nvGrpSpPr>
          <p:grpSpPr>
            <a:xfrm rot="10800000">
              <a:off x="8677493" y="2021176"/>
              <a:ext cx="325844" cy="301348"/>
              <a:chOff x="1364924" y="4072835"/>
              <a:chExt cx="191010" cy="176650"/>
            </a:xfrm>
          </p:grpSpPr>
          <p:sp>
            <p:nvSpPr>
              <p:cNvPr id="699" name="Google Shape;699;p2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9"/>
          <p:cNvGrpSpPr/>
          <p:nvPr/>
        </p:nvGrpSpPr>
        <p:grpSpPr>
          <a:xfrm rot="10800000">
            <a:off x="44593" y="3928726"/>
            <a:ext cx="325844" cy="301348"/>
            <a:chOff x="1364924" y="4072835"/>
            <a:chExt cx="191010" cy="176650"/>
          </a:xfrm>
        </p:grpSpPr>
        <p:sp>
          <p:nvSpPr>
            <p:cNvPr id="702" name="Google Shape;702;p29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9"/>
          <p:cNvSpPr/>
          <p:nvPr/>
        </p:nvSpPr>
        <p:spPr>
          <a:xfrm>
            <a:off x="5574455" y="3116288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13100" y="2072075"/>
            <a:ext cx="48012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00" y="628500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13100" y="4136100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2943325" y="3021523"/>
            <a:ext cx="4877437" cy="2608058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331893" y="436299"/>
            <a:ext cx="1126765" cy="1515308"/>
            <a:chOff x="452918" y="496799"/>
            <a:chExt cx="1126765" cy="1515308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452918" y="1670162"/>
              <a:ext cx="374612" cy="341945"/>
              <a:chOff x="2045902" y="4332533"/>
              <a:chExt cx="219598" cy="200449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827530" y="496799"/>
              <a:ext cx="325844" cy="301348"/>
              <a:chOff x="1364924" y="4072835"/>
              <a:chExt cx="191010" cy="1766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1059351" y="1036587"/>
              <a:ext cx="520332" cy="495026"/>
              <a:chOff x="520730" y="4173296"/>
              <a:chExt cx="413159" cy="393065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50929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1706300" y="2365775"/>
            <a:ext cx="2686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70628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750917" y="1880650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 rot="-734513">
            <a:off x="3801796" y="3934094"/>
            <a:ext cx="3365482" cy="179958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flipH="1">
            <a:off x="-981811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 rot="10800000">
            <a:off x="345389" y="3393891"/>
            <a:ext cx="374612" cy="341945"/>
            <a:chOff x="2045902" y="4332533"/>
            <a:chExt cx="219598" cy="200449"/>
          </a:xfrm>
        </p:grpSpPr>
        <p:sp>
          <p:nvSpPr>
            <p:cNvPr id="96" name="Google Shape;96;p5"/>
            <p:cNvSpPr/>
            <p:nvPr/>
          </p:nvSpPr>
          <p:spPr>
            <a:xfrm>
              <a:off x="2045902" y="4332533"/>
              <a:ext cx="219598" cy="200449"/>
            </a:xfrm>
            <a:custGeom>
              <a:avLst/>
              <a:gdLst/>
              <a:ahLst/>
              <a:cxnLst/>
              <a:rect l="l" t="t" r="r" b="b"/>
              <a:pathLst>
                <a:path w="1375" h="1255" extrusionOk="0">
                  <a:moveTo>
                    <a:pt x="630" y="0"/>
                  </a:moveTo>
                  <a:cubicBezTo>
                    <a:pt x="580" y="0"/>
                    <a:pt x="527" y="21"/>
                    <a:pt x="491" y="57"/>
                  </a:cubicBezTo>
                  <a:cubicBezTo>
                    <a:pt x="438" y="128"/>
                    <a:pt x="429" y="226"/>
                    <a:pt x="446" y="315"/>
                  </a:cubicBezTo>
                  <a:cubicBezTo>
                    <a:pt x="455" y="351"/>
                    <a:pt x="473" y="396"/>
                    <a:pt x="491" y="431"/>
                  </a:cubicBezTo>
                  <a:cubicBezTo>
                    <a:pt x="495" y="440"/>
                    <a:pt x="504" y="461"/>
                    <a:pt x="515" y="482"/>
                  </a:cubicBezTo>
                  <a:lnTo>
                    <a:pt x="515" y="482"/>
                  </a:lnTo>
                  <a:cubicBezTo>
                    <a:pt x="476" y="440"/>
                    <a:pt x="430" y="404"/>
                    <a:pt x="384" y="378"/>
                  </a:cubicBezTo>
                  <a:cubicBezTo>
                    <a:pt x="329" y="348"/>
                    <a:pt x="271" y="330"/>
                    <a:pt x="214" y="330"/>
                  </a:cubicBezTo>
                  <a:cubicBezTo>
                    <a:pt x="187" y="330"/>
                    <a:pt x="160" y="334"/>
                    <a:pt x="134" y="342"/>
                  </a:cubicBezTo>
                  <a:cubicBezTo>
                    <a:pt x="81" y="360"/>
                    <a:pt x="27" y="405"/>
                    <a:pt x="18" y="458"/>
                  </a:cubicBezTo>
                  <a:cubicBezTo>
                    <a:pt x="0" y="503"/>
                    <a:pt x="27" y="556"/>
                    <a:pt x="54" y="592"/>
                  </a:cubicBezTo>
                  <a:cubicBezTo>
                    <a:pt x="129" y="697"/>
                    <a:pt x="261" y="739"/>
                    <a:pt x="391" y="739"/>
                  </a:cubicBezTo>
                  <a:cubicBezTo>
                    <a:pt x="395" y="739"/>
                    <a:pt x="398" y="739"/>
                    <a:pt x="401" y="739"/>
                  </a:cubicBezTo>
                  <a:lnTo>
                    <a:pt x="401" y="739"/>
                  </a:lnTo>
                  <a:cubicBezTo>
                    <a:pt x="334" y="748"/>
                    <a:pt x="267" y="770"/>
                    <a:pt x="206" y="797"/>
                  </a:cubicBezTo>
                  <a:cubicBezTo>
                    <a:pt x="170" y="824"/>
                    <a:pt x="125" y="851"/>
                    <a:pt x="107" y="895"/>
                  </a:cubicBezTo>
                  <a:cubicBezTo>
                    <a:pt x="72" y="976"/>
                    <a:pt x="125" y="1065"/>
                    <a:pt x="197" y="1101"/>
                  </a:cubicBezTo>
                  <a:cubicBezTo>
                    <a:pt x="235" y="1120"/>
                    <a:pt x="278" y="1129"/>
                    <a:pt x="323" y="1129"/>
                  </a:cubicBezTo>
                  <a:cubicBezTo>
                    <a:pt x="361" y="1129"/>
                    <a:pt x="400" y="1122"/>
                    <a:pt x="438" y="1109"/>
                  </a:cubicBezTo>
                  <a:cubicBezTo>
                    <a:pt x="482" y="1092"/>
                    <a:pt x="527" y="1074"/>
                    <a:pt x="554" y="1038"/>
                  </a:cubicBezTo>
                  <a:cubicBezTo>
                    <a:pt x="589" y="1002"/>
                    <a:pt x="607" y="958"/>
                    <a:pt x="598" y="904"/>
                  </a:cubicBezTo>
                  <a:lnTo>
                    <a:pt x="598" y="904"/>
                  </a:lnTo>
                  <a:cubicBezTo>
                    <a:pt x="616" y="985"/>
                    <a:pt x="634" y="1056"/>
                    <a:pt x="669" y="1127"/>
                  </a:cubicBezTo>
                  <a:cubicBezTo>
                    <a:pt x="714" y="1190"/>
                    <a:pt x="777" y="1243"/>
                    <a:pt x="857" y="1252"/>
                  </a:cubicBezTo>
                  <a:cubicBezTo>
                    <a:pt x="866" y="1254"/>
                    <a:pt x="875" y="1254"/>
                    <a:pt x="884" y="1254"/>
                  </a:cubicBezTo>
                  <a:cubicBezTo>
                    <a:pt x="930" y="1254"/>
                    <a:pt x="977" y="1236"/>
                    <a:pt x="1000" y="1199"/>
                  </a:cubicBezTo>
                  <a:cubicBezTo>
                    <a:pt x="1026" y="1163"/>
                    <a:pt x="1035" y="1118"/>
                    <a:pt x="1026" y="1074"/>
                  </a:cubicBezTo>
                  <a:cubicBezTo>
                    <a:pt x="1026" y="940"/>
                    <a:pt x="973" y="815"/>
                    <a:pt x="875" y="717"/>
                  </a:cubicBezTo>
                  <a:lnTo>
                    <a:pt x="875" y="717"/>
                  </a:lnTo>
                  <a:cubicBezTo>
                    <a:pt x="934" y="750"/>
                    <a:pt x="994" y="768"/>
                    <a:pt x="1057" y="768"/>
                  </a:cubicBezTo>
                  <a:cubicBezTo>
                    <a:pt x="1079" y="768"/>
                    <a:pt x="1101" y="766"/>
                    <a:pt x="1124" y="762"/>
                  </a:cubicBezTo>
                  <a:cubicBezTo>
                    <a:pt x="1205" y="744"/>
                    <a:pt x="1276" y="699"/>
                    <a:pt x="1330" y="628"/>
                  </a:cubicBezTo>
                  <a:cubicBezTo>
                    <a:pt x="1356" y="583"/>
                    <a:pt x="1374" y="521"/>
                    <a:pt x="1347" y="476"/>
                  </a:cubicBezTo>
                  <a:cubicBezTo>
                    <a:pt x="1330" y="449"/>
                    <a:pt x="1303" y="431"/>
                    <a:pt x="1267" y="414"/>
                  </a:cubicBezTo>
                  <a:cubicBezTo>
                    <a:pt x="1208" y="387"/>
                    <a:pt x="1145" y="371"/>
                    <a:pt x="1080" y="371"/>
                  </a:cubicBezTo>
                  <a:cubicBezTo>
                    <a:pt x="1056" y="371"/>
                    <a:pt x="1032" y="373"/>
                    <a:pt x="1008" y="378"/>
                  </a:cubicBezTo>
                  <a:cubicBezTo>
                    <a:pt x="919" y="396"/>
                    <a:pt x="830" y="449"/>
                    <a:pt x="785" y="521"/>
                  </a:cubicBezTo>
                  <a:cubicBezTo>
                    <a:pt x="821" y="405"/>
                    <a:pt x="821" y="271"/>
                    <a:pt x="785" y="146"/>
                  </a:cubicBezTo>
                  <a:cubicBezTo>
                    <a:pt x="777" y="110"/>
                    <a:pt x="768" y="66"/>
                    <a:pt x="732" y="39"/>
                  </a:cubicBezTo>
                  <a:cubicBezTo>
                    <a:pt x="705" y="12"/>
                    <a:pt x="668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2129906" y="4419897"/>
              <a:ext cx="38649" cy="37215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88"/>
                    <a:pt x="54" y="232"/>
                    <a:pt x="117" y="232"/>
                  </a:cubicBezTo>
                  <a:cubicBezTo>
                    <a:pt x="188" y="232"/>
                    <a:pt x="242" y="188"/>
                    <a:pt x="242" y="116"/>
                  </a:cubicBezTo>
                  <a:cubicBezTo>
                    <a:pt x="242" y="54"/>
                    <a:pt x="18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20318" y="509051"/>
            <a:ext cx="325844" cy="301348"/>
            <a:chOff x="1364924" y="4072835"/>
            <a:chExt cx="191010" cy="176650"/>
          </a:xfrm>
        </p:grpSpPr>
        <p:sp>
          <p:nvSpPr>
            <p:cNvPr id="99" name="Google Shape;99;p5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rot="10800000">
            <a:off x="8490925" y="298475"/>
            <a:ext cx="370438" cy="340250"/>
            <a:chOff x="1865447" y="3944504"/>
            <a:chExt cx="217151" cy="199455"/>
          </a:xfrm>
        </p:grpSpPr>
        <p:sp>
          <p:nvSpPr>
            <p:cNvPr id="102" name="Google Shape;102;p5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10800000">
            <a:off x="8730830" y="1082374"/>
            <a:ext cx="413159" cy="393065"/>
            <a:chOff x="520730" y="4173296"/>
            <a:chExt cx="413159" cy="393065"/>
          </a:xfrm>
        </p:grpSpPr>
        <p:sp>
          <p:nvSpPr>
            <p:cNvPr id="105" name="Google Shape;105;p5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778464" y="40483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-1699523" y="3816624"/>
            <a:ext cx="3365464" cy="1799570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309579" y="3522700"/>
            <a:ext cx="3912636" cy="2093506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607305" y="2705499"/>
            <a:ext cx="431870" cy="1157449"/>
            <a:chOff x="8607305" y="2705499"/>
            <a:chExt cx="431870" cy="1157449"/>
          </a:xfrm>
        </p:grpSpPr>
        <p:grpSp>
          <p:nvGrpSpPr>
            <p:cNvPr id="118" name="Google Shape;118;p6"/>
            <p:cNvGrpSpPr/>
            <p:nvPr/>
          </p:nvGrpSpPr>
          <p:grpSpPr>
            <a:xfrm>
              <a:off x="8607305" y="3522698"/>
              <a:ext cx="370438" cy="340250"/>
              <a:chOff x="1865447" y="3944504"/>
              <a:chExt cx="217151" cy="199455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8713330" y="2705499"/>
              <a:ext cx="325844" cy="301348"/>
              <a:chOff x="1364924" y="4072835"/>
              <a:chExt cx="191010" cy="17665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/>
          <p:nvPr/>
        </p:nvSpPr>
        <p:spPr>
          <a:xfrm rot="4511850">
            <a:off x="-2116056" y="3468510"/>
            <a:ext cx="4877454" cy="260806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5913926" y="2691479"/>
            <a:ext cx="5670383" cy="3034011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>
            <a:off x="44680" y="2219849"/>
            <a:ext cx="1689799" cy="2429483"/>
            <a:chOff x="550180" y="2270399"/>
            <a:chExt cx="1689799" cy="2429483"/>
          </a:xfrm>
        </p:grpSpPr>
        <p:grpSp>
          <p:nvGrpSpPr>
            <p:cNvPr id="154" name="Google Shape;154;p9"/>
            <p:cNvGrpSpPr/>
            <p:nvPr/>
          </p:nvGrpSpPr>
          <p:grpSpPr>
            <a:xfrm>
              <a:off x="1865368" y="4357937"/>
              <a:ext cx="374612" cy="341945"/>
              <a:chOff x="2045902" y="4332533"/>
              <a:chExt cx="219598" cy="200449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550180" y="2270399"/>
              <a:ext cx="325844" cy="301348"/>
              <a:chOff x="1364924" y="4072835"/>
              <a:chExt cx="191010" cy="17665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240030" y="2375221"/>
              <a:ext cx="413159" cy="393065"/>
              <a:chOff x="520730" y="4173296"/>
              <a:chExt cx="413159" cy="39306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7462630" y="1784624"/>
            <a:ext cx="1277195" cy="3235025"/>
            <a:chOff x="7153705" y="1762149"/>
            <a:chExt cx="1277195" cy="3235025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435655" y="3498048"/>
              <a:ext cx="370438" cy="340250"/>
              <a:chOff x="1865447" y="3944504"/>
              <a:chExt cx="217151" cy="19945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8105055" y="1762149"/>
              <a:ext cx="325844" cy="301348"/>
              <a:chOff x="1364924" y="4072835"/>
              <a:chExt cx="191010" cy="17665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7153705" y="4604109"/>
              <a:ext cx="413159" cy="393065"/>
              <a:chOff x="520730" y="4173296"/>
              <a:chExt cx="413159" cy="393065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3757700" y="17439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3757700" y="29024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rot="10800000">
            <a:off x="8392950" y="2195825"/>
            <a:ext cx="653064" cy="1744274"/>
            <a:chOff x="5" y="1704849"/>
            <a:chExt cx="653064" cy="1744274"/>
          </a:xfrm>
        </p:grpSpPr>
        <p:grpSp>
          <p:nvGrpSpPr>
            <p:cNvPr id="206" name="Google Shape;206;p11"/>
            <p:cNvGrpSpPr/>
            <p:nvPr/>
          </p:nvGrpSpPr>
          <p:grpSpPr>
            <a:xfrm>
              <a:off x="282630" y="3108873"/>
              <a:ext cx="370438" cy="340250"/>
              <a:chOff x="1865447" y="3944504"/>
              <a:chExt cx="217151" cy="199455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1865447" y="3944504"/>
                <a:ext cx="217151" cy="1994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747" extrusionOk="0">
                    <a:moveTo>
                      <a:pt x="868" y="0"/>
                    </a:moveTo>
                    <a:cubicBezTo>
                      <a:pt x="797" y="0"/>
                      <a:pt x="725" y="31"/>
                      <a:pt x="679" y="82"/>
                    </a:cubicBezTo>
                    <a:cubicBezTo>
                      <a:pt x="599" y="180"/>
                      <a:pt x="581" y="314"/>
                      <a:pt x="617" y="439"/>
                    </a:cubicBezTo>
                    <a:cubicBezTo>
                      <a:pt x="625" y="492"/>
                      <a:pt x="652" y="546"/>
                      <a:pt x="679" y="599"/>
                    </a:cubicBezTo>
                    <a:cubicBezTo>
                      <a:pt x="684" y="614"/>
                      <a:pt x="699" y="648"/>
                      <a:pt x="717" y="679"/>
                    </a:cubicBezTo>
                    <a:lnTo>
                      <a:pt x="717" y="679"/>
                    </a:lnTo>
                    <a:cubicBezTo>
                      <a:pt x="659" y="621"/>
                      <a:pt x="596" y="569"/>
                      <a:pt x="527" y="528"/>
                    </a:cubicBezTo>
                    <a:cubicBezTo>
                      <a:pt x="453" y="485"/>
                      <a:pt x="366" y="459"/>
                      <a:pt x="284" y="459"/>
                    </a:cubicBezTo>
                    <a:cubicBezTo>
                      <a:pt x="247" y="459"/>
                      <a:pt x="212" y="464"/>
                      <a:pt x="179" y="475"/>
                    </a:cubicBezTo>
                    <a:cubicBezTo>
                      <a:pt x="99" y="501"/>
                      <a:pt x="28" y="555"/>
                      <a:pt x="10" y="635"/>
                    </a:cubicBezTo>
                    <a:cubicBezTo>
                      <a:pt x="1" y="698"/>
                      <a:pt x="28" y="769"/>
                      <a:pt x="63" y="822"/>
                    </a:cubicBezTo>
                    <a:cubicBezTo>
                      <a:pt x="173" y="972"/>
                      <a:pt x="373" y="1031"/>
                      <a:pt x="559" y="1031"/>
                    </a:cubicBezTo>
                    <a:cubicBezTo>
                      <a:pt x="559" y="1031"/>
                      <a:pt x="559" y="1031"/>
                      <a:pt x="560" y="1031"/>
                    </a:cubicBezTo>
                    <a:lnTo>
                      <a:pt x="560" y="1031"/>
                    </a:lnTo>
                    <a:cubicBezTo>
                      <a:pt x="460" y="1040"/>
                      <a:pt x="363" y="1067"/>
                      <a:pt x="278" y="1117"/>
                    </a:cubicBezTo>
                    <a:cubicBezTo>
                      <a:pt x="224" y="1144"/>
                      <a:pt x="162" y="1188"/>
                      <a:pt x="144" y="1251"/>
                    </a:cubicBezTo>
                    <a:cubicBezTo>
                      <a:pt x="99" y="1358"/>
                      <a:pt x="162" y="1483"/>
                      <a:pt x="260" y="1536"/>
                    </a:cubicBezTo>
                    <a:cubicBezTo>
                      <a:pt x="313" y="1563"/>
                      <a:pt x="369" y="1574"/>
                      <a:pt x="426" y="1574"/>
                    </a:cubicBezTo>
                    <a:cubicBezTo>
                      <a:pt x="483" y="1574"/>
                      <a:pt x="541" y="1563"/>
                      <a:pt x="599" y="1545"/>
                    </a:cubicBezTo>
                    <a:cubicBezTo>
                      <a:pt x="661" y="1518"/>
                      <a:pt x="724" y="1492"/>
                      <a:pt x="768" y="1447"/>
                    </a:cubicBezTo>
                    <a:cubicBezTo>
                      <a:pt x="807" y="1400"/>
                      <a:pt x="833" y="1346"/>
                      <a:pt x="826" y="1285"/>
                    </a:cubicBezTo>
                    <a:lnTo>
                      <a:pt x="826" y="1285"/>
                    </a:lnTo>
                    <a:cubicBezTo>
                      <a:pt x="845" y="1383"/>
                      <a:pt x="879" y="1481"/>
                      <a:pt x="929" y="1563"/>
                    </a:cubicBezTo>
                    <a:cubicBezTo>
                      <a:pt x="982" y="1652"/>
                      <a:pt x="1071" y="1732"/>
                      <a:pt x="1179" y="1741"/>
                    </a:cubicBezTo>
                    <a:cubicBezTo>
                      <a:pt x="1195" y="1745"/>
                      <a:pt x="1211" y="1747"/>
                      <a:pt x="1227" y="1747"/>
                    </a:cubicBezTo>
                    <a:cubicBezTo>
                      <a:pt x="1290" y="1747"/>
                      <a:pt x="1348" y="1720"/>
                      <a:pt x="1384" y="1670"/>
                    </a:cubicBezTo>
                    <a:cubicBezTo>
                      <a:pt x="1428" y="1616"/>
                      <a:pt x="1428" y="1554"/>
                      <a:pt x="1428" y="1492"/>
                    </a:cubicBezTo>
                    <a:cubicBezTo>
                      <a:pt x="1419" y="1313"/>
                      <a:pt x="1339" y="1135"/>
                      <a:pt x="1214" y="1001"/>
                    </a:cubicBezTo>
                    <a:lnTo>
                      <a:pt x="1214" y="1001"/>
                    </a:lnTo>
                    <a:cubicBezTo>
                      <a:pt x="1292" y="1043"/>
                      <a:pt x="1386" y="1069"/>
                      <a:pt x="1480" y="1069"/>
                    </a:cubicBezTo>
                    <a:cubicBezTo>
                      <a:pt x="1504" y="1069"/>
                      <a:pt x="1529" y="1067"/>
                      <a:pt x="1553" y="1063"/>
                    </a:cubicBezTo>
                    <a:cubicBezTo>
                      <a:pt x="1669" y="1037"/>
                      <a:pt x="1776" y="974"/>
                      <a:pt x="1839" y="876"/>
                    </a:cubicBezTo>
                    <a:cubicBezTo>
                      <a:pt x="1883" y="814"/>
                      <a:pt x="1901" y="733"/>
                      <a:pt x="1865" y="662"/>
                    </a:cubicBezTo>
                    <a:cubicBezTo>
                      <a:pt x="1848" y="626"/>
                      <a:pt x="1803" y="599"/>
                      <a:pt x="1758" y="582"/>
                    </a:cubicBezTo>
                    <a:cubicBezTo>
                      <a:pt x="1674" y="542"/>
                      <a:pt x="1584" y="518"/>
                      <a:pt x="1493" y="518"/>
                    </a:cubicBezTo>
                    <a:cubicBezTo>
                      <a:pt x="1460" y="518"/>
                      <a:pt x="1426" y="521"/>
                      <a:pt x="1393" y="528"/>
                    </a:cubicBezTo>
                    <a:cubicBezTo>
                      <a:pt x="1268" y="555"/>
                      <a:pt x="1152" y="626"/>
                      <a:pt x="1089" y="733"/>
                    </a:cubicBezTo>
                    <a:cubicBezTo>
                      <a:pt x="1134" y="564"/>
                      <a:pt x="1134" y="376"/>
                      <a:pt x="1089" y="207"/>
                    </a:cubicBezTo>
                    <a:cubicBezTo>
                      <a:pt x="1080" y="153"/>
                      <a:pt x="1054" y="91"/>
                      <a:pt x="1009" y="55"/>
                    </a:cubicBezTo>
                    <a:cubicBezTo>
                      <a:pt x="971" y="17"/>
                      <a:pt x="920" y="0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1949017" y="4031156"/>
                <a:ext cx="36763" cy="3790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161" y="1"/>
                    </a:moveTo>
                    <a:cubicBezTo>
                      <a:pt x="72" y="1"/>
                      <a:pt x="0" y="81"/>
                      <a:pt x="0" y="170"/>
                    </a:cubicBezTo>
                    <a:cubicBezTo>
                      <a:pt x="0" y="260"/>
                      <a:pt x="72" y="331"/>
                      <a:pt x="161" y="331"/>
                    </a:cubicBezTo>
                    <a:cubicBezTo>
                      <a:pt x="250" y="331"/>
                      <a:pt x="322" y="260"/>
                      <a:pt x="322" y="170"/>
                    </a:cubicBezTo>
                    <a:cubicBezTo>
                      <a:pt x="322" y="81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5" y="2272159"/>
              <a:ext cx="413159" cy="393065"/>
              <a:chOff x="520730" y="4173296"/>
              <a:chExt cx="413159" cy="393065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282630" y="1704849"/>
              <a:ext cx="325844" cy="301348"/>
              <a:chOff x="1364924" y="4072835"/>
              <a:chExt cx="191010" cy="176650"/>
            </a:xfrm>
          </p:grpSpPr>
          <p:sp>
            <p:nvSpPr>
              <p:cNvPr id="218" name="Google Shape;218;p11"/>
              <p:cNvSpPr/>
              <p:nvPr/>
            </p:nvSpPr>
            <p:spPr>
              <a:xfrm>
                <a:off x="1364924" y="4072835"/>
                <a:ext cx="19101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06" extrusionOk="0">
                    <a:moveTo>
                      <a:pt x="552" y="1"/>
                    </a:moveTo>
                    <a:cubicBezTo>
                      <a:pt x="508" y="1"/>
                      <a:pt x="460" y="22"/>
                      <a:pt x="428" y="59"/>
                    </a:cubicBezTo>
                    <a:cubicBezTo>
                      <a:pt x="375" y="113"/>
                      <a:pt x="366" y="202"/>
                      <a:pt x="384" y="282"/>
                    </a:cubicBezTo>
                    <a:cubicBezTo>
                      <a:pt x="393" y="309"/>
                      <a:pt x="411" y="345"/>
                      <a:pt x="428" y="380"/>
                    </a:cubicBezTo>
                    <a:cubicBezTo>
                      <a:pt x="434" y="391"/>
                      <a:pt x="442" y="416"/>
                      <a:pt x="453" y="437"/>
                    </a:cubicBezTo>
                    <a:lnTo>
                      <a:pt x="453" y="437"/>
                    </a:lnTo>
                    <a:cubicBezTo>
                      <a:pt x="415" y="398"/>
                      <a:pt x="373" y="364"/>
                      <a:pt x="330" y="336"/>
                    </a:cubicBezTo>
                    <a:cubicBezTo>
                      <a:pt x="278" y="310"/>
                      <a:pt x="221" y="293"/>
                      <a:pt x="166" y="293"/>
                    </a:cubicBezTo>
                    <a:cubicBezTo>
                      <a:pt x="146" y="293"/>
                      <a:pt x="126" y="295"/>
                      <a:pt x="107" y="300"/>
                    </a:cubicBezTo>
                    <a:cubicBezTo>
                      <a:pt x="63" y="318"/>
                      <a:pt x="18" y="354"/>
                      <a:pt x="9" y="407"/>
                    </a:cubicBezTo>
                    <a:cubicBezTo>
                      <a:pt x="0" y="443"/>
                      <a:pt x="18" y="487"/>
                      <a:pt x="36" y="523"/>
                    </a:cubicBezTo>
                    <a:cubicBezTo>
                      <a:pt x="107" y="618"/>
                      <a:pt x="233" y="650"/>
                      <a:pt x="354" y="650"/>
                    </a:cubicBezTo>
                    <a:cubicBezTo>
                      <a:pt x="356" y="650"/>
                      <a:pt x="358" y="650"/>
                      <a:pt x="360" y="650"/>
                    </a:cubicBezTo>
                    <a:lnTo>
                      <a:pt x="360" y="650"/>
                    </a:lnTo>
                    <a:cubicBezTo>
                      <a:pt x="294" y="655"/>
                      <a:pt x="230" y="672"/>
                      <a:pt x="179" y="701"/>
                    </a:cubicBezTo>
                    <a:cubicBezTo>
                      <a:pt x="134" y="728"/>
                      <a:pt x="107" y="755"/>
                      <a:pt x="89" y="791"/>
                    </a:cubicBezTo>
                    <a:cubicBezTo>
                      <a:pt x="63" y="853"/>
                      <a:pt x="98" y="933"/>
                      <a:pt x="161" y="969"/>
                    </a:cubicBezTo>
                    <a:cubicBezTo>
                      <a:pt x="196" y="987"/>
                      <a:pt x="232" y="994"/>
                      <a:pt x="268" y="994"/>
                    </a:cubicBezTo>
                    <a:cubicBezTo>
                      <a:pt x="303" y="994"/>
                      <a:pt x="339" y="987"/>
                      <a:pt x="375" y="978"/>
                    </a:cubicBezTo>
                    <a:cubicBezTo>
                      <a:pt x="411" y="960"/>
                      <a:pt x="455" y="942"/>
                      <a:pt x="482" y="916"/>
                    </a:cubicBezTo>
                    <a:cubicBezTo>
                      <a:pt x="505" y="884"/>
                      <a:pt x="522" y="847"/>
                      <a:pt x="520" y="814"/>
                    </a:cubicBezTo>
                    <a:lnTo>
                      <a:pt x="520" y="814"/>
                    </a:lnTo>
                    <a:cubicBezTo>
                      <a:pt x="529" y="873"/>
                      <a:pt x="547" y="937"/>
                      <a:pt x="580" y="987"/>
                    </a:cubicBezTo>
                    <a:cubicBezTo>
                      <a:pt x="616" y="1049"/>
                      <a:pt x="678" y="1094"/>
                      <a:pt x="741" y="1103"/>
                    </a:cubicBezTo>
                    <a:cubicBezTo>
                      <a:pt x="750" y="1104"/>
                      <a:pt x="759" y="1105"/>
                      <a:pt x="768" y="1105"/>
                    </a:cubicBezTo>
                    <a:cubicBezTo>
                      <a:pt x="812" y="1105"/>
                      <a:pt x="852" y="1088"/>
                      <a:pt x="874" y="1058"/>
                    </a:cubicBezTo>
                    <a:cubicBezTo>
                      <a:pt x="892" y="1023"/>
                      <a:pt x="901" y="987"/>
                      <a:pt x="901" y="942"/>
                    </a:cubicBezTo>
                    <a:cubicBezTo>
                      <a:pt x="892" y="826"/>
                      <a:pt x="839" y="719"/>
                      <a:pt x="758" y="639"/>
                    </a:cubicBezTo>
                    <a:lnTo>
                      <a:pt x="758" y="639"/>
                    </a:lnTo>
                    <a:cubicBezTo>
                      <a:pt x="817" y="661"/>
                      <a:pt x="876" y="677"/>
                      <a:pt x="935" y="677"/>
                    </a:cubicBezTo>
                    <a:cubicBezTo>
                      <a:pt x="947" y="677"/>
                      <a:pt x="960" y="676"/>
                      <a:pt x="973" y="675"/>
                    </a:cubicBezTo>
                    <a:cubicBezTo>
                      <a:pt x="1044" y="657"/>
                      <a:pt x="1115" y="612"/>
                      <a:pt x="1160" y="559"/>
                    </a:cubicBezTo>
                    <a:cubicBezTo>
                      <a:pt x="1187" y="514"/>
                      <a:pt x="1196" y="461"/>
                      <a:pt x="1178" y="425"/>
                    </a:cubicBezTo>
                    <a:cubicBezTo>
                      <a:pt x="1160" y="398"/>
                      <a:pt x="1133" y="380"/>
                      <a:pt x="1106" y="371"/>
                    </a:cubicBezTo>
                    <a:cubicBezTo>
                      <a:pt x="1054" y="345"/>
                      <a:pt x="997" y="329"/>
                      <a:pt x="939" y="329"/>
                    </a:cubicBezTo>
                    <a:cubicBezTo>
                      <a:pt x="917" y="329"/>
                      <a:pt x="896" y="331"/>
                      <a:pt x="874" y="336"/>
                    </a:cubicBezTo>
                    <a:cubicBezTo>
                      <a:pt x="794" y="354"/>
                      <a:pt x="723" y="398"/>
                      <a:pt x="678" y="461"/>
                    </a:cubicBezTo>
                    <a:cubicBezTo>
                      <a:pt x="714" y="354"/>
                      <a:pt x="714" y="238"/>
                      <a:pt x="687" y="131"/>
                    </a:cubicBezTo>
                    <a:cubicBezTo>
                      <a:pt x="678" y="95"/>
                      <a:pt x="660" y="59"/>
                      <a:pt x="634" y="32"/>
                    </a:cubicBezTo>
                    <a:cubicBezTo>
                      <a:pt x="612" y="11"/>
                      <a:pt x="583" y="1"/>
                      <a:pt x="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1437590" y="4150617"/>
                <a:ext cx="32900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07" y="0"/>
                    </a:moveTo>
                    <a:cubicBezTo>
                      <a:pt x="45" y="0"/>
                      <a:pt x="0" y="45"/>
                      <a:pt x="0" y="98"/>
                    </a:cubicBezTo>
                    <a:cubicBezTo>
                      <a:pt x="0" y="161"/>
                      <a:pt x="45" y="206"/>
                      <a:pt x="107" y="206"/>
                    </a:cubicBezTo>
                    <a:cubicBezTo>
                      <a:pt x="161" y="206"/>
                      <a:pt x="205" y="161"/>
                      <a:pt x="205" y="98"/>
                    </a:cubicBezTo>
                    <a:cubicBezTo>
                      <a:pt x="205" y="45"/>
                      <a:pt x="161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11"/>
          <p:cNvSpPr/>
          <p:nvPr/>
        </p:nvSpPr>
        <p:spPr>
          <a:xfrm>
            <a:off x="6654005" y="358250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-1178775">
            <a:off x="4153770" y="3969969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"/>
          </p:nvPr>
        </p:nvSpPr>
        <p:spPr>
          <a:xfrm>
            <a:off x="3281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4118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3"/>
          </p:nvPr>
        </p:nvSpPr>
        <p:spPr>
          <a:xfrm>
            <a:off x="3281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4"/>
          </p:nvPr>
        </p:nvSpPr>
        <p:spPr>
          <a:xfrm>
            <a:off x="713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5" hasCustomPrompt="1"/>
          </p:nvPr>
        </p:nvSpPr>
        <p:spPr>
          <a:xfrm>
            <a:off x="1550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6"/>
          </p:nvPr>
        </p:nvSpPr>
        <p:spPr>
          <a:xfrm>
            <a:off x="713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7"/>
          </p:nvPr>
        </p:nvSpPr>
        <p:spPr>
          <a:xfrm>
            <a:off x="5849100" y="220624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8" hasCustomPrompt="1"/>
          </p:nvPr>
        </p:nvSpPr>
        <p:spPr>
          <a:xfrm>
            <a:off x="6686700" y="121410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849100" y="178105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3281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118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3281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6"/>
          </p:nvPr>
        </p:nvSpPr>
        <p:spPr>
          <a:xfrm>
            <a:off x="713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7" hasCustomPrompt="1"/>
          </p:nvPr>
        </p:nvSpPr>
        <p:spPr>
          <a:xfrm>
            <a:off x="1550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8"/>
          </p:nvPr>
        </p:nvSpPr>
        <p:spPr>
          <a:xfrm>
            <a:off x="713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9"/>
          </p:nvPr>
        </p:nvSpPr>
        <p:spPr>
          <a:xfrm>
            <a:off x="5849100" y="3911694"/>
            <a:ext cx="2581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86700" y="2919550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21"/>
          </p:nvPr>
        </p:nvSpPr>
        <p:spPr>
          <a:xfrm>
            <a:off x="5849100" y="3486500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-4912581">
            <a:off x="6748163" y="4002081"/>
            <a:ext cx="3365467" cy="1799572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flipH="1">
            <a:off x="-1341036" y="4023832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8490930" y="3222049"/>
            <a:ext cx="325844" cy="301348"/>
            <a:chOff x="1364924" y="4072835"/>
            <a:chExt cx="191010" cy="176650"/>
          </a:xfrm>
        </p:grpSpPr>
        <p:sp>
          <p:nvSpPr>
            <p:cNvPr id="246" name="Google Shape;246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8671555" y="2272159"/>
            <a:ext cx="413159" cy="393065"/>
            <a:chOff x="520730" y="4173296"/>
            <a:chExt cx="413159" cy="393065"/>
          </a:xfrm>
        </p:grpSpPr>
        <p:sp>
          <p:nvSpPr>
            <p:cNvPr id="249" name="Google Shape;249;p13"/>
            <p:cNvSpPr/>
            <p:nvPr/>
          </p:nvSpPr>
          <p:spPr>
            <a:xfrm>
              <a:off x="616871" y="4173296"/>
              <a:ext cx="169769" cy="196935"/>
            </a:xfrm>
            <a:custGeom>
              <a:avLst/>
              <a:gdLst/>
              <a:ahLst/>
              <a:cxnLst/>
              <a:rect l="l" t="t" r="r" b="b"/>
              <a:pathLst>
                <a:path w="1063" h="1233" extrusionOk="0">
                  <a:moveTo>
                    <a:pt x="736" y="1"/>
                  </a:moveTo>
                  <a:cubicBezTo>
                    <a:pt x="586" y="1"/>
                    <a:pt x="536" y="304"/>
                    <a:pt x="536" y="304"/>
                  </a:cubicBezTo>
                  <a:cubicBezTo>
                    <a:pt x="536" y="304"/>
                    <a:pt x="418" y="74"/>
                    <a:pt x="286" y="74"/>
                  </a:cubicBezTo>
                  <a:cubicBezTo>
                    <a:pt x="248" y="74"/>
                    <a:pt x="208" y="94"/>
                    <a:pt x="170" y="144"/>
                  </a:cubicBezTo>
                  <a:cubicBezTo>
                    <a:pt x="1" y="367"/>
                    <a:pt x="688" y="1232"/>
                    <a:pt x="688" y="1232"/>
                  </a:cubicBezTo>
                  <a:cubicBezTo>
                    <a:pt x="688" y="1232"/>
                    <a:pt x="1062" y="188"/>
                    <a:pt x="830" y="37"/>
                  </a:cubicBezTo>
                  <a:cubicBezTo>
                    <a:pt x="795" y="11"/>
                    <a:pt x="76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20730" y="4252675"/>
              <a:ext cx="206023" cy="125380"/>
            </a:xfrm>
            <a:custGeom>
              <a:avLst/>
              <a:gdLst/>
              <a:ahLst/>
              <a:cxnLst/>
              <a:rect l="l" t="t" r="r" b="b"/>
              <a:pathLst>
                <a:path w="1290" h="785" extrusionOk="0">
                  <a:moveTo>
                    <a:pt x="384" y="0"/>
                  </a:moveTo>
                  <a:cubicBezTo>
                    <a:pt x="363" y="0"/>
                    <a:pt x="343" y="4"/>
                    <a:pt x="326" y="13"/>
                  </a:cubicBezTo>
                  <a:cubicBezTo>
                    <a:pt x="76" y="129"/>
                    <a:pt x="415" y="396"/>
                    <a:pt x="415" y="396"/>
                  </a:cubicBezTo>
                  <a:cubicBezTo>
                    <a:pt x="415" y="396"/>
                    <a:pt x="409" y="396"/>
                    <a:pt x="398" y="396"/>
                  </a:cubicBezTo>
                  <a:cubicBezTo>
                    <a:pt x="319" y="396"/>
                    <a:pt x="0" y="410"/>
                    <a:pt x="94" y="637"/>
                  </a:cubicBezTo>
                  <a:cubicBezTo>
                    <a:pt x="142" y="752"/>
                    <a:pt x="385" y="784"/>
                    <a:pt x="640" y="784"/>
                  </a:cubicBezTo>
                  <a:cubicBezTo>
                    <a:pt x="956" y="784"/>
                    <a:pt x="1290" y="735"/>
                    <a:pt x="1290" y="735"/>
                  </a:cubicBezTo>
                  <a:cubicBezTo>
                    <a:pt x="1290" y="735"/>
                    <a:pt x="670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879" y="4370066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1120" y="0"/>
                  </a:moveTo>
                  <a:cubicBezTo>
                    <a:pt x="1119" y="0"/>
                    <a:pt x="31" y="188"/>
                    <a:pt x="13" y="464"/>
                  </a:cubicBezTo>
                  <a:cubicBezTo>
                    <a:pt x="1" y="596"/>
                    <a:pt x="85" y="630"/>
                    <a:pt x="177" y="630"/>
                  </a:cubicBezTo>
                  <a:cubicBezTo>
                    <a:pt x="278" y="630"/>
                    <a:pt x="388" y="589"/>
                    <a:pt x="388" y="589"/>
                  </a:cubicBezTo>
                  <a:lnTo>
                    <a:pt x="388" y="589"/>
                  </a:lnTo>
                  <a:cubicBezTo>
                    <a:pt x="388" y="589"/>
                    <a:pt x="165" y="955"/>
                    <a:pt x="433" y="990"/>
                  </a:cubicBezTo>
                  <a:cubicBezTo>
                    <a:pt x="437" y="991"/>
                    <a:pt x="442" y="991"/>
                    <a:pt x="447" y="991"/>
                  </a:cubicBezTo>
                  <a:cubicBezTo>
                    <a:pt x="723" y="991"/>
                    <a:pt x="1120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66699" y="4370066"/>
              <a:ext cx="169769" cy="196296"/>
            </a:xfrm>
            <a:custGeom>
              <a:avLst/>
              <a:gdLst/>
              <a:ahLst/>
              <a:cxnLst/>
              <a:rect l="l" t="t" r="r" b="b"/>
              <a:pathLst>
                <a:path w="1063" h="1229" extrusionOk="0">
                  <a:moveTo>
                    <a:pt x="376" y="0"/>
                  </a:moveTo>
                  <a:cubicBezTo>
                    <a:pt x="376" y="0"/>
                    <a:pt x="1" y="1035"/>
                    <a:pt x="233" y="1196"/>
                  </a:cubicBezTo>
                  <a:cubicBezTo>
                    <a:pt x="267" y="1219"/>
                    <a:pt x="298" y="1229"/>
                    <a:pt x="325" y="1229"/>
                  </a:cubicBezTo>
                  <a:cubicBezTo>
                    <a:pt x="476" y="1229"/>
                    <a:pt x="527" y="928"/>
                    <a:pt x="527" y="928"/>
                  </a:cubicBezTo>
                  <a:cubicBezTo>
                    <a:pt x="527" y="928"/>
                    <a:pt x="646" y="1155"/>
                    <a:pt x="778" y="1155"/>
                  </a:cubicBezTo>
                  <a:cubicBezTo>
                    <a:pt x="816" y="1155"/>
                    <a:pt x="855" y="1136"/>
                    <a:pt x="893" y="1089"/>
                  </a:cubicBezTo>
                  <a:cubicBezTo>
                    <a:pt x="1062" y="866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6588" y="4362080"/>
              <a:ext cx="207300" cy="125220"/>
            </a:xfrm>
            <a:custGeom>
              <a:avLst/>
              <a:gdLst/>
              <a:ahLst/>
              <a:cxnLst/>
              <a:rect l="l" t="t" r="r" b="b"/>
              <a:pathLst>
                <a:path w="1298" h="784" extrusionOk="0">
                  <a:moveTo>
                    <a:pt x="650" y="1"/>
                  </a:moveTo>
                  <a:cubicBezTo>
                    <a:pt x="334" y="1"/>
                    <a:pt x="1" y="50"/>
                    <a:pt x="1" y="50"/>
                  </a:cubicBezTo>
                  <a:cubicBezTo>
                    <a:pt x="1" y="50"/>
                    <a:pt x="625" y="784"/>
                    <a:pt x="910" y="784"/>
                  </a:cubicBezTo>
                  <a:cubicBezTo>
                    <a:pt x="930" y="784"/>
                    <a:pt x="948" y="780"/>
                    <a:pt x="964" y="773"/>
                  </a:cubicBezTo>
                  <a:cubicBezTo>
                    <a:pt x="1214" y="657"/>
                    <a:pt x="875" y="380"/>
                    <a:pt x="875" y="380"/>
                  </a:cubicBezTo>
                  <a:lnTo>
                    <a:pt x="875" y="380"/>
                  </a:lnTo>
                  <a:cubicBezTo>
                    <a:pt x="875" y="380"/>
                    <a:pt x="882" y="381"/>
                    <a:pt x="893" y="381"/>
                  </a:cubicBezTo>
                  <a:cubicBezTo>
                    <a:pt x="975" y="381"/>
                    <a:pt x="1297" y="367"/>
                    <a:pt x="1196" y="148"/>
                  </a:cubicBezTo>
                  <a:cubicBezTo>
                    <a:pt x="1148" y="33"/>
                    <a:pt x="905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26588" y="4211788"/>
              <a:ext cx="178872" cy="158442"/>
            </a:xfrm>
            <a:custGeom>
              <a:avLst/>
              <a:gdLst/>
              <a:ahLst/>
              <a:cxnLst/>
              <a:rect l="l" t="t" r="r" b="b"/>
              <a:pathLst>
                <a:path w="1120" h="992" extrusionOk="0">
                  <a:moveTo>
                    <a:pt x="673" y="0"/>
                  </a:moveTo>
                  <a:cubicBezTo>
                    <a:pt x="397" y="0"/>
                    <a:pt x="1" y="991"/>
                    <a:pt x="1" y="991"/>
                  </a:cubicBezTo>
                  <a:cubicBezTo>
                    <a:pt x="1" y="991"/>
                    <a:pt x="1089" y="795"/>
                    <a:pt x="1107" y="518"/>
                  </a:cubicBezTo>
                  <a:cubicBezTo>
                    <a:pt x="1119" y="386"/>
                    <a:pt x="1035" y="352"/>
                    <a:pt x="943" y="352"/>
                  </a:cubicBezTo>
                  <a:cubicBezTo>
                    <a:pt x="842" y="352"/>
                    <a:pt x="732" y="393"/>
                    <a:pt x="732" y="393"/>
                  </a:cubicBezTo>
                  <a:cubicBezTo>
                    <a:pt x="732" y="393"/>
                    <a:pt x="964" y="37"/>
                    <a:pt x="687" y="1"/>
                  </a:cubicBezTo>
                  <a:cubicBezTo>
                    <a:pt x="683" y="0"/>
                    <a:pt x="678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3886" y="4321033"/>
              <a:ext cx="105567" cy="98228"/>
            </a:xfrm>
            <a:custGeom>
              <a:avLst/>
              <a:gdLst/>
              <a:ahLst/>
              <a:cxnLst/>
              <a:rect l="l" t="t" r="r" b="b"/>
              <a:pathLst>
                <a:path w="661" h="615" extrusionOk="0">
                  <a:moveTo>
                    <a:pt x="333" y="0"/>
                  </a:moveTo>
                  <a:cubicBezTo>
                    <a:pt x="317" y="0"/>
                    <a:pt x="301" y="1"/>
                    <a:pt x="286" y="4"/>
                  </a:cubicBezTo>
                  <a:cubicBezTo>
                    <a:pt x="116" y="31"/>
                    <a:pt x="0" y="191"/>
                    <a:pt x="27" y="352"/>
                  </a:cubicBezTo>
                  <a:cubicBezTo>
                    <a:pt x="51" y="505"/>
                    <a:pt x="185" y="614"/>
                    <a:pt x="335" y="614"/>
                  </a:cubicBezTo>
                  <a:cubicBezTo>
                    <a:pt x="351" y="614"/>
                    <a:pt x="368" y="613"/>
                    <a:pt x="384" y="611"/>
                  </a:cubicBezTo>
                  <a:cubicBezTo>
                    <a:pt x="545" y="584"/>
                    <a:pt x="661" y="423"/>
                    <a:pt x="634" y="254"/>
                  </a:cubicBezTo>
                  <a:cubicBezTo>
                    <a:pt x="610" y="109"/>
                    <a:pt x="476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282630" y="3108873"/>
            <a:ext cx="370438" cy="340250"/>
            <a:chOff x="1865447" y="3944504"/>
            <a:chExt cx="217151" cy="199455"/>
          </a:xfrm>
        </p:grpSpPr>
        <p:sp>
          <p:nvSpPr>
            <p:cNvPr id="257" name="Google Shape;257;p13"/>
            <p:cNvSpPr/>
            <p:nvPr/>
          </p:nvSpPr>
          <p:spPr>
            <a:xfrm>
              <a:off x="1865447" y="3944504"/>
              <a:ext cx="217151" cy="199455"/>
            </a:xfrm>
            <a:custGeom>
              <a:avLst/>
              <a:gdLst/>
              <a:ahLst/>
              <a:cxnLst/>
              <a:rect l="l" t="t" r="r" b="b"/>
              <a:pathLst>
                <a:path w="1902" h="1747" extrusionOk="0">
                  <a:moveTo>
                    <a:pt x="868" y="0"/>
                  </a:moveTo>
                  <a:cubicBezTo>
                    <a:pt x="797" y="0"/>
                    <a:pt x="725" y="31"/>
                    <a:pt x="679" y="82"/>
                  </a:cubicBezTo>
                  <a:cubicBezTo>
                    <a:pt x="599" y="180"/>
                    <a:pt x="581" y="314"/>
                    <a:pt x="617" y="439"/>
                  </a:cubicBezTo>
                  <a:cubicBezTo>
                    <a:pt x="625" y="492"/>
                    <a:pt x="652" y="546"/>
                    <a:pt x="679" y="599"/>
                  </a:cubicBezTo>
                  <a:cubicBezTo>
                    <a:pt x="684" y="614"/>
                    <a:pt x="699" y="648"/>
                    <a:pt x="717" y="679"/>
                  </a:cubicBezTo>
                  <a:lnTo>
                    <a:pt x="717" y="679"/>
                  </a:lnTo>
                  <a:cubicBezTo>
                    <a:pt x="659" y="621"/>
                    <a:pt x="596" y="569"/>
                    <a:pt x="527" y="528"/>
                  </a:cubicBezTo>
                  <a:cubicBezTo>
                    <a:pt x="453" y="485"/>
                    <a:pt x="366" y="459"/>
                    <a:pt x="284" y="459"/>
                  </a:cubicBezTo>
                  <a:cubicBezTo>
                    <a:pt x="247" y="459"/>
                    <a:pt x="212" y="464"/>
                    <a:pt x="179" y="475"/>
                  </a:cubicBezTo>
                  <a:cubicBezTo>
                    <a:pt x="99" y="501"/>
                    <a:pt x="28" y="555"/>
                    <a:pt x="10" y="635"/>
                  </a:cubicBezTo>
                  <a:cubicBezTo>
                    <a:pt x="1" y="698"/>
                    <a:pt x="28" y="769"/>
                    <a:pt x="63" y="822"/>
                  </a:cubicBezTo>
                  <a:cubicBezTo>
                    <a:pt x="173" y="972"/>
                    <a:pt x="373" y="1031"/>
                    <a:pt x="559" y="1031"/>
                  </a:cubicBezTo>
                  <a:cubicBezTo>
                    <a:pt x="559" y="1031"/>
                    <a:pt x="559" y="1031"/>
                    <a:pt x="560" y="1031"/>
                  </a:cubicBezTo>
                  <a:lnTo>
                    <a:pt x="560" y="1031"/>
                  </a:lnTo>
                  <a:cubicBezTo>
                    <a:pt x="460" y="1040"/>
                    <a:pt x="363" y="1067"/>
                    <a:pt x="278" y="1117"/>
                  </a:cubicBezTo>
                  <a:cubicBezTo>
                    <a:pt x="224" y="1144"/>
                    <a:pt x="162" y="1188"/>
                    <a:pt x="144" y="1251"/>
                  </a:cubicBezTo>
                  <a:cubicBezTo>
                    <a:pt x="99" y="1358"/>
                    <a:pt x="162" y="1483"/>
                    <a:pt x="260" y="1536"/>
                  </a:cubicBezTo>
                  <a:cubicBezTo>
                    <a:pt x="313" y="1563"/>
                    <a:pt x="369" y="1574"/>
                    <a:pt x="426" y="1574"/>
                  </a:cubicBezTo>
                  <a:cubicBezTo>
                    <a:pt x="483" y="1574"/>
                    <a:pt x="541" y="1563"/>
                    <a:pt x="599" y="1545"/>
                  </a:cubicBezTo>
                  <a:cubicBezTo>
                    <a:pt x="661" y="1518"/>
                    <a:pt x="724" y="1492"/>
                    <a:pt x="768" y="1447"/>
                  </a:cubicBezTo>
                  <a:cubicBezTo>
                    <a:pt x="807" y="1400"/>
                    <a:pt x="833" y="1346"/>
                    <a:pt x="826" y="1285"/>
                  </a:cubicBezTo>
                  <a:lnTo>
                    <a:pt x="826" y="1285"/>
                  </a:lnTo>
                  <a:cubicBezTo>
                    <a:pt x="845" y="1383"/>
                    <a:pt x="879" y="1481"/>
                    <a:pt x="929" y="1563"/>
                  </a:cubicBezTo>
                  <a:cubicBezTo>
                    <a:pt x="982" y="1652"/>
                    <a:pt x="1071" y="1732"/>
                    <a:pt x="1179" y="1741"/>
                  </a:cubicBezTo>
                  <a:cubicBezTo>
                    <a:pt x="1195" y="1745"/>
                    <a:pt x="1211" y="1747"/>
                    <a:pt x="1227" y="1747"/>
                  </a:cubicBezTo>
                  <a:cubicBezTo>
                    <a:pt x="1290" y="1747"/>
                    <a:pt x="1348" y="1720"/>
                    <a:pt x="1384" y="1670"/>
                  </a:cubicBezTo>
                  <a:cubicBezTo>
                    <a:pt x="1428" y="1616"/>
                    <a:pt x="1428" y="1554"/>
                    <a:pt x="1428" y="1492"/>
                  </a:cubicBezTo>
                  <a:cubicBezTo>
                    <a:pt x="1419" y="1313"/>
                    <a:pt x="1339" y="1135"/>
                    <a:pt x="1214" y="1001"/>
                  </a:cubicBezTo>
                  <a:lnTo>
                    <a:pt x="1214" y="1001"/>
                  </a:lnTo>
                  <a:cubicBezTo>
                    <a:pt x="1292" y="1043"/>
                    <a:pt x="1386" y="1069"/>
                    <a:pt x="1480" y="1069"/>
                  </a:cubicBezTo>
                  <a:cubicBezTo>
                    <a:pt x="1504" y="1069"/>
                    <a:pt x="1529" y="1067"/>
                    <a:pt x="1553" y="1063"/>
                  </a:cubicBezTo>
                  <a:cubicBezTo>
                    <a:pt x="1669" y="1037"/>
                    <a:pt x="1776" y="974"/>
                    <a:pt x="1839" y="876"/>
                  </a:cubicBezTo>
                  <a:cubicBezTo>
                    <a:pt x="1883" y="814"/>
                    <a:pt x="1901" y="733"/>
                    <a:pt x="1865" y="662"/>
                  </a:cubicBezTo>
                  <a:cubicBezTo>
                    <a:pt x="1848" y="626"/>
                    <a:pt x="1803" y="599"/>
                    <a:pt x="1758" y="582"/>
                  </a:cubicBezTo>
                  <a:cubicBezTo>
                    <a:pt x="1674" y="542"/>
                    <a:pt x="1584" y="518"/>
                    <a:pt x="1493" y="518"/>
                  </a:cubicBezTo>
                  <a:cubicBezTo>
                    <a:pt x="1460" y="518"/>
                    <a:pt x="1426" y="521"/>
                    <a:pt x="1393" y="528"/>
                  </a:cubicBezTo>
                  <a:cubicBezTo>
                    <a:pt x="1268" y="555"/>
                    <a:pt x="1152" y="626"/>
                    <a:pt x="1089" y="733"/>
                  </a:cubicBezTo>
                  <a:cubicBezTo>
                    <a:pt x="1134" y="564"/>
                    <a:pt x="1134" y="376"/>
                    <a:pt x="1089" y="207"/>
                  </a:cubicBezTo>
                  <a:cubicBezTo>
                    <a:pt x="1080" y="153"/>
                    <a:pt x="1054" y="91"/>
                    <a:pt x="1009" y="55"/>
                  </a:cubicBezTo>
                  <a:cubicBezTo>
                    <a:pt x="971" y="17"/>
                    <a:pt x="920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49017" y="4031156"/>
              <a:ext cx="36763" cy="37904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161" y="1"/>
                  </a:moveTo>
                  <a:cubicBezTo>
                    <a:pt x="72" y="1"/>
                    <a:pt x="0" y="81"/>
                    <a:pt x="0" y="170"/>
                  </a:cubicBezTo>
                  <a:cubicBezTo>
                    <a:pt x="0" y="260"/>
                    <a:pt x="72" y="331"/>
                    <a:pt x="161" y="331"/>
                  </a:cubicBezTo>
                  <a:cubicBezTo>
                    <a:pt x="250" y="331"/>
                    <a:pt x="322" y="260"/>
                    <a:pt x="322" y="170"/>
                  </a:cubicBezTo>
                  <a:cubicBezTo>
                    <a:pt x="322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01805" y="2001099"/>
            <a:ext cx="325844" cy="301348"/>
            <a:chOff x="1364924" y="4072835"/>
            <a:chExt cx="191010" cy="176650"/>
          </a:xfrm>
        </p:grpSpPr>
        <p:sp>
          <p:nvSpPr>
            <p:cNvPr id="260" name="Google Shape;260;p13"/>
            <p:cNvSpPr/>
            <p:nvPr/>
          </p:nvSpPr>
          <p:spPr>
            <a:xfrm>
              <a:off x="1364924" y="4072835"/>
              <a:ext cx="191010" cy="176650"/>
            </a:xfrm>
            <a:custGeom>
              <a:avLst/>
              <a:gdLst/>
              <a:ahLst/>
              <a:cxnLst/>
              <a:rect l="l" t="t" r="r" b="b"/>
              <a:pathLst>
                <a:path w="1196" h="1106" extrusionOk="0">
                  <a:moveTo>
                    <a:pt x="552" y="1"/>
                  </a:moveTo>
                  <a:cubicBezTo>
                    <a:pt x="508" y="1"/>
                    <a:pt x="460" y="22"/>
                    <a:pt x="428" y="59"/>
                  </a:cubicBezTo>
                  <a:cubicBezTo>
                    <a:pt x="375" y="113"/>
                    <a:pt x="366" y="202"/>
                    <a:pt x="384" y="282"/>
                  </a:cubicBezTo>
                  <a:cubicBezTo>
                    <a:pt x="393" y="309"/>
                    <a:pt x="411" y="345"/>
                    <a:pt x="428" y="380"/>
                  </a:cubicBezTo>
                  <a:cubicBezTo>
                    <a:pt x="434" y="391"/>
                    <a:pt x="442" y="416"/>
                    <a:pt x="453" y="437"/>
                  </a:cubicBezTo>
                  <a:lnTo>
                    <a:pt x="453" y="437"/>
                  </a:lnTo>
                  <a:cubicBezTo>
                    <a:pt x="415" y="398"/>
                    <a:pt x="373" y="364"/>
                    <a:pt x="330" y="336"/>
                  </a:cubicBezTo>
                  <a:cubicBezTo>
                    <a:pt x="278" y="310"/>
                    <a:pt x="221" y="293"/>
                    <a:pt x="166" y="293"/>
                  </a:cubicBezTo>
                  <a:cubicBezTo>
                    <a:pt x="146" y="293"/>
                    <a:pt x="126" y="295"/>
                    <a:pt x="107" y="300"/>
                  </a:cubicBezTo>
                  <a:cubicBezTo>
                    <a:pt x="63" y="318"/>
                    <a:pt x="18" y="354"/>
                    <a:pt x="9" y="407"/>
                  </a:cubicBezTo>
                  <a:cubicBezTo>
                    <a:pt x="0" y="443"/>
                    <a:pt x="18" y="487"/>
                    <a:pt x="36" y="523"/>
                  </a:cubicBezTo>
                  <a:cubicBezTo>
                    <a:pt x="107" y="618"/>
                    <a:pt x="233" y="650"/>
                    <a:pt x="354" y="650"/>
                  </a:cubicBezTo>
                  <a:cubicBezTo>
                    <a:pt x="356" y="650"/>
                    <a:pt x="358" y="650"/>
                    <a:pt x="360" y="650"/>
                  </a:cubicBezTo>
                  <a:lnTo>
                    <a:pt x="360" y="650"/>
                  </a:lnTo>
                  <a:cubicBezTo>
                    <a:pt x="294" y="655"/>
                    <a:pt x="230" y="672"/>
                    <a:pt x="179" y="701"/>
                  </a:cubicBezTo>
                  <a:cubicBezTo>
                    <a:pt x="134" y="728"/>
                    <a:pt x="107" y="755"/>
                    <a:pt x="89" y="791"/>
                  </a:cubicBezTo>
                  <a:cubicBezTo>
                    <a:pt x="63" y="853"/>
                    <a:pt x="98" y="933"/>
                    <a:pt x="161" y="969"/>
                  </a:cubicBezTo>
                  <a:cubicBezTo>
                    <a:pt x="196" y="987"/>
                    <a:pt x="232" y="994"/>
                    <a:pt x="268" y="994"/>
                  </a:cubicBezTo>
                  <a:cubicBezTo>
                    <a:pt x="303" y="994"/>
                    <a:pt x="339" y="987"/>
                    <a:pt x="375" y="978"/>
                  </a:cubicBezTo>
                  <a:cubicBezTo>
                    <a:pt x="411" y="960"/>
                    <a:pt x="455" y="942"/>
                    <a:pt x="482" y="916"/>
                  </a:cubicBezTo>
                  <a:cubicBezTo>
                    <a:pt x="505" y="884"/>
                    <a:pt x="522" y="847"/>
                    <a:pt x="520" y="814"/>
                  </a:cubicBezTo>
                  <a:lnTo>
                    <a:pt x="520" y="814"/>
                  </a:lnTo>
                  <a:cubicBezTo>
                    <a:pt x="529" y="873"/>
                    <a:pt x="547" y="937"/>
                    <a:pt x="580" y="987"/>
                  </a:cubicBezTo>
                  <a:cubicBezTo>
                    <a:pt x="616" y="1049"/>
                    <a:pt x="678" y="1094"/>
                    <a:pt x="741" y="1103"/>
                  </a:cubicBezTo>
                  <a:cubicBezTo>
                    <a:pt x="750" y="1104"/>
                    <a:pt x="759" y="1105"/>
                    <a:pt x="768" y="1105"/>
                  </a:cubicBezTo>
                  <a:cubicBezTo>
                    <a:pt x="812" y="1105"/>
                    <a:pt x="852" y="1088"/>
                    <a:pt x="874" y="1058"/>
                  </a:cubicBezTo>
                  <a:cubicBezTo>
                    <a:pt x="892" y="1023"/>
                    <a:pt x="901" y="987"/>
                    <a:pt x="901" y="942"/>
                  </a:cubicBezTo>
                  <a:cubicBezTo>
                    <a:pt x="892" y="826"/>
                    <a:pt x="839" y="719"/>
                    <a:pt x="758" y="639"/>
                  </a:cubicBezTo>
                  <a:lnTo>
                    <a:pt x="758" y="639"/>
                  </a:lnTo>
                  <a:cubicBezTo>
                    <a:pt x="817" y="661"/>
                    <a:pt x="876" y="677"/>
                    <a:pt x="935" y="677"/>
                  </a:cubicBezTo>
                  <a:cubicBezTo>
                    <a:pt x="947" y="677"/>
                    <a:pt x="960" y="676"/>
                    <a:pt x="973" y="675"/>
                  </a:cubicBezTo>
                  <a:cubicBezTo>
                    <a:pt x="1044" y="657"/>
                    <a:pt x="1115" y="612"/>
                    <a:pt x="1160" y="559"/>
                  </a:cubicBezTo>
                  <a:cubicBezTo>
                    <a:pt x="1187" y="514"/>
                    <a:pt x="1196" y="461"/>
                    <a:pt x="1178" y="425"/>
                  </a:cubicBezTo>
                  <a:cubicBezTo>
                    <a:pt x="1160" y="398"/>
                    <a:pt x="1133" y="380"/>
                    <a:pt x="1106" y="371"/>
                  </a:cubicBezTo>
                  <a:cubicBezTo>
                    <a:pt x="1054" y="345"/>
                    <a:pt x="997" y="329"/>
                    <a:pt x="939" y="329"/>
                  </a:cubicBezTo>
                  <a:cubicBezTo>
                    <a:pt x="917" y="329"/>
                    <a:pt x="896" y="331"/>
                    <a:pt x="874" y="336"/>
                  </a:cubicBezTo>
                  <a:cubicBezTo>
                    <a:pt x="794" y="354"/>
                    <a:pt x="723" y="398"/>
                    <a:pt x="678" y="461"/>
                  </a:cubicBezTo>
                  <a:cubicBezTo>
                    <a:pt x="714" y="354"/>
                    <a:pt x="714" y="238"/>
                    <a:pt x="687" y="131"/>
                  </a:cubicBezTo>
                  <a:cubicBezTo>
                    <a:pt x="678" y="95"/>
                    <a:pt x="660" y="59"/>
                    <a:pt x="634" y="32"/>
                  </a:cubicBezTo>
                  <a:cubicBezTo>
                    <a:pt x="612" y="11"/>
                    <a:pt x="583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37590" y="4150617"/>
              <a:ext cx="32900" cy="32902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7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61"/>
                    <a:pt x="45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3">
  <p:cSld name="CUSTOM_4_1_1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/>
          <p:nvPr/>
        </p:nvSpPr>
        <p:spPr>
          <a:xfrm rot="-1178775">
            <a:off x="119659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flipH="1">
            <a:off x="-1557223" y="4058007"/>
            <a:ext cx="3912636" cy="2129928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>
            <a:off x="6119605" y="3936350"/>
            <a:ext cx="5273969" cy="2373220"/>
          </a:xfrm>
          <a:custGeom>
            <a:avLst/>
            <a:gdLst/>
            <a:ahLst/>
            <a:cxnLst/>
            <a:rect l="l" t="t" r="r" b="b"/>
            <a:pathLst>
              <a:path w="25711" h="13757" extrusionOk="0">
                <a:moveTo>
                  <a:pt x="17280" y="0"/>
                </a:moveTo>
                <a:cubicBezTo>
                  <a:pt x="13239" y="0"/>
                  <a:pt x="13293" y="4247"/>
                  <a:pt x="13293" y="4247"/>
                </a:cubicBezTo>
                <a:cubicBezTo>
                  <a:pt x="12919" y="4201"/>
                  <a:pt x="12569" y="4179"/>
                  <a:pt x="12241" y="4179"/>
                </a:cubicBezTo>
                <a:cubicBezTo>
                  <a:pt x="7928" y="4179"/>
                  <a:pt x="7458" y="7878"/>
                  <a:pt x="7458" y="7878"/>
                </a:cubicBezTo>
                <a:cubicBezTo>
                  <a:pt x="7201" y="7855"/>
                  <a:pt x="6952" y="7845"/>
                  <a:pt x="6711" y="7845"/>
                </a:cubicBezTo>
                <a:cubicBezTo>
                  <a:pt x="1035" y="7845"/>
                  <a:pt x="0" y="13757"/>
                  <a:pt x="0" y="13757"/>
                </a:cubicBezTo>
                <a:lnTo>
                  <a:pt x="25711" y="13757"/>
                </a:lnTo>
                <a:lnTo>
                  <a:pt x="25711" y="8966"/>
                </a:lnTo>
                <a:cubicBezTo>
                  <a:pt x="25711" y="6807"/>
                  <a:pt x="24730" y="6576"/>
                  <a:pt x="24310" y="6576"/>
                </a:cubicBezTo>
                <a:cubicBezTo>
                  <a:pt x="24196" y="6576"/>
                  <a:pt x="24123" y="6593"/>
                  <a:pt x="24123" y="6593"/>
                </a:cubicBezTo>
                <a:cubicBezTo>
                  <a:pt x="24123" y="4401"/>
                  <a:pt x="22106" y="4318"/>
                  <a:pt x="21798" y="4318"/>
                </a:cubicBezTo>
                <a:cubicBezTo>
                  <a:pt x="21772" y="4318"/>
                  <a:pt x="21759" y="4318"/>
                  <a:pt x="21759" y="4318"/>
                </a:cubicBezTo>
                <a:cubicBezTo>
                  <a:pt x="21759" y="4318"/>
                  <a:pt x="21313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8"/>
          <p:cNvGrpSpPr/>
          <p:nvPr/>
        </p:nvGrpSpPr>
        <p:grpSpPr>
          <a:xfrm rot="659987">
            <a:off x="-13018" y="2130437"/>
            <a:ext cx="677272" cy="1844972"/>
            <a:chOff x="8526855" y="2372584"/>
            <a:chExt cx="677291" cy="1845025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8"/>
            <p:cNvGrpSpPr/>
            <p:nvPr/>
          </p:nvGrpSpPr>
          <p:grpSpPr>
            <a:xfrm>
              <a:off x="8526855" y="2372584"/>
              <a:ext cx="677291" cy="1845025"/>
              <a:chOff x="123530" y="3298509"/>
              <a:chExt cx="677291" cy="1845025"/>
            </a:xfrm>
          </p:grpSpPr>
          <p:grpSp>
            <p:nvGrpSpPr>
              <p:cNvPr id="412" name="Google Shape;412;p18"/>
              <p:cNvGrpSpPr/>
              <p:nvPr/>
            </p:nvGrpSpPr>
            <p:grpSpPr>
              <a:xfrm>
                <a:off x="474976" y="4842186"/>
                <a:ext cx="325844" cy="301348"/>
                <a:chOff x="1545347" y="5535970"/>
                <a:chExt cx="191010" cy="176650"/>
              </a:xfrm>
            </p:grpSpPr>
            <p:sp>
              <p:nvSpPr>
                <p:cNvPr id="413" name="Google Shape;413;p18"/>
                <p:cNvSpPr/>
                <p:nvPr/>
              </p:nvSpPr>
              <p:spPr>
                <a:xfrm>
                  <a:off x="1545347" y="5535970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618012" y="5613752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" name="Google Shape;415;p18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416" name="Google Shape;416;p18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3" name="Google Shape;423;p18"/>
          <p:cNvGrpSpPr/>
          <p:nvPr/>
        </p:nvGrpSpPr>
        <p:grpSpPr>
          <a:xfrm rot="10800000">
            <a:off x="8430905" y="1939896"/>
            <a:ext cx="651370" cy="1940402"/>
            <a:chOff x="8492630" y="1112096"/>
            <a:chExt cx="651370" cy="1940402"/>
          </a:xfrm>
        </p:grpSpPr>
        <p:grpSp>
          <p:nvGrpSpPr>
            <p:cNvPr id="424" name="Google Shape;424;p18"/>
            <p:cNvGrpSpPr/>
            <p:nvPr/>
          </p:nvGrpSpPr>
          <p:grpSpPr>
            <a:xfrm>
              <a:off x="8712130" y="1895049"/>
              <a:ext cx="431870" cy="1157449"/>
              <a:chOff x="8607305" y="2705499"/>
              <a:chExt cx="431870" cy="1157449"/>
            </a:xfrm>
          </p:grpSpPr>
          <p:grpSp>
            <p:nvGrpSpPr>
              <p:cNvPr id="425" name="Google Shape;425;p18"/>
              <p:cNvGrpSpPr/>
              <p:nvPr/>
            </p:nvGrpSpPr>
            <p:grpSpPr>
              <a:xfrm>
                <a:off x="8607305" y="3522698"/>
                <a:ext cx="370438" cy="340250"/>
                <a:chOff x="1865447" y="3944504"/>
                <a:chExt cx="217151" cy="199455"/>
              </a:xfrm>
            </p:grpSpPr>
            <p:sp>
              <p:nvSpPr>
                <p:cNvPr id="426" name="Google Shape;426;p18"/>
                <p:cNvSpPr/>
                <p:nvPr/>
              </p:nvSpPr>
              <p:spPr>
                <a:xfrm>
                  <a:off x="1865447" y="3944504"/>
                  <a:ext cx="217151" cy="19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1747" extrusionOk="0">
                      <a:moveTo>
                        <a:pt x="868" y="0"/>
                      </a:moveTo>
                      <a:cubicBezTo>
                        <a:pt x="797" y="0"/>
                        <a:pt x="725" y="31"/>
                        <a:pt x="679" y="82"/>
                      </a:cubicBezTo>
                      <a:cubicBezTo>
                        <a:pt x="599" y="180"/>
                        <a:pt x="581" y="314"/>
                        <a:pt x="617" y="439"/>
                      </a:cubicBezTo>
                      <a:cubicBezTo>
                        <a:pt x="625" y="492"/>
                        <a:pt x="652" y="546"/>
                        <a:pt x="679" y="599"/>
                      </a:cubicBezTo>
                      <a:cubicBezTo>
                        <a:pt x="684" y="614"/>
                        <a:pt x="699" y="648"/>
                        <a:pt x="717" y="679"/>
                      </a:cubicBezTo>
                      <a:lnTo>
                        <a:pt x="717" y="679"/>
                      </a:lnTo>
                      <a:cubicBezTo>
                        <a:pt x="659" y="621"/>
                        <a:pt x="596" y="569"/>
                        <a:pt x="527" y="528"/>
                      </a:cubicBezTo>
                      <a:cubicBezTo>
                        <a:pt x="453" y="485"/>
                        <a:pt x="366" y="459"/>
                        <a:pt x="284" y="459"/>
                      </a:cubicBezTo>
                      <a:cubicBezTo>
                        <a:pt x="247" y="459"/>
                        <a:pt x="212" y="464"/>
                        <a:pt x="179" y="475"/>
                      </a:cubicBezTo>
                      <a:cubicBezTo>
                        <a:pt x="99" y="501"/>
                        <a:pt x="28" y="555"/>
                        <a:pt x="10" y="635"/>
                      </a:cubicBezTo>
                      <a:cubicBezTo>
                        <a:pt x="1" y="698"/>
                        <a:pt x="28" y="769"/>
                        <a:pt x="63" y="822"/>
                      </a:cubicBezTo>
                      <a:cubicBezTo>
                        <a:pt x="173" y="972"/>
                        <a:pt x="373" y="1031"/>
                        <a:pt x="559" y="1031"/>
                      </a:cubicBezTo>
                      <a:cubicBezTo>
                        <a:pt x="559" y="1031"/>
                        <a:pt x="559" y="1031"/>
                        <a:pt x="560" y="1031"/>
                      </a:cubicBezTo>
                      <a:lnTo>
                        <a:pt x="560" y="1031"/>
                      </a:lnTo>
                      <a:cubicBezTo>
                        <a:pt x="460" y="1040"/>
                        <a:pt x="363" y="1067"/>
                        <a:pt x="278" y="1117"/>
                      </a:cubicBezTo>
                      <a:cubicBezTo>
                        <a:pt x="224" y="1144"/>
                        <a:pt x="162" y="1188"/>
                        <a:pt x="144" y="1251"/>
                      </a:cubicBezTo>
                      <a:cubicBezTo>
                        <a:pt x="99" y="1358"/>
                        <a:pt x="162" y="1483"/>
                        <a:pt x="260" y="1536"/>
                      </a:cubicBezTo>
                      <a:cubicBezTo>
                        <a:pt x="313" y="1563"/>
                        <a:pt x="369" y="1574"/>
                        <a:pt x="426" y="1574"/>
                      </a:cubicBezTo>
                      <a:cubicBezTo>
                        <a:pt x="483" y="1574"/>
                        <a:pt x="541" y="1563"/>
                        <a:pt x="599" y="1545"/>
                      </a:cubicBezTo>
                      <a:cubicBezTo>
                        <a:pt x="661" y="1518"/>
                        <a:pt x="724" y="1492"/>
                        <a:pt x="768" y="1447"/>
                      </a:cubicBezTo>
                      <a:cubicBezTo>
                        <a:pt x="807" y="1400"/>
                        <a:pt x="833" y="1346"/>
                        <a:pt x="826" y="1285"/>
                      </a:cubicBezTo>
                      <a:lnTo>
                        <a:pt x="826" y="1285"/>
                      </a:lnTo>
                      <a:cubicBezTo>
                        <a:pt x="845" y="1383"/>
                        <a:pt x="879" y="1481"/>
                        <a:pt x="929" y="1563"/>
                      </a:cubicBezTo>
                      <a:cubicBezTo>
                        <a:pt x="982" y="1652"/>
                        <a:pt x="1071" y="1732"/>
                        <a:pt x="1179" y="1741"/>
                      </a:cubicBezTo>
                      <a:cubicBezTo>
                        <a:pt x="1195" y="1745"/>
                        <a:pt x="1211" y="1747"/>
                        <a:pt x="1227" y="1747"/>
                      </a:cubicBezTo>
                      <a:cubicBezTo>
                        <a:pt x="1290" y="1747"/>
                        <a:pt x="1348" y="1720"/>
                        <a:pt x="1384" y="1670"/>
                      </a:cubicBezTo>
                      <a:cubicBezTo>
                        <a:pt x="1428" y="1616"/>
                        <a:pt x="1428" y="1554"/>
                        <a:pt x="1428" y="1492"/>
                      </a:cubicBezTo>
                      <a:cubicBezTo>
                        <a:pt x="1419" y="1313"/>
                        <a:pt x="1339" y="1135"/>
                        <a:pt x="1214" y="1001"/>
                      </a:cubicBezTo>
                      <a:lnTo>
                        <a:pt x="1214" y="1001"/>
                      </a:lnTo>
                      <a:cubicBezTo>
                        <a:pt x="1292" y="1043"/>
                        <a:pt x="1386" y="1069"/>
                        <a:pt x="1480" y="1069"/>
                      </a:cubicBezTo>
                      <a:cubicBezTo>
                        <a:pt x="1504" y="1069"/>
                        <a:pt x="1529" y="1067"/>
                        <a:pt x="1553" y="1063"/>
                      </a:cubicBezTo>
                      <a:cubicBezTo>
                        <a:pt x="1669" y="1037"/>
                        <a:pt x="1776" y="974"/>
                        <a:pt x="1839" y="876"/>
                      </a:cubicBezTo>
                      <a:cubicBezTo>
                        <a:pt x="1883" y="814"/>
                        <a:pt x="1901" y="733"/>
                        <a:pt x="1865" y="662"/>
                      </a:cubicBezTo>
                      <a:cubicBezTo>
                        <a:pt x="1848" y="626"/>
                        <a:pt x="1803" y="599"/>
                        <a:pt x="1758" y="582"/>
                      </a:cubicBezTo>
                      <a:cubicBezTo>
                        <a:pt x="1674" y="542"/>
                        <a:pt x="1584" y="518"/>
                        <a:pt x="1493" y="518"/>
                      </a:cubicBezTo>
                      <a:cubicBezTo>
                        <a:pt x="1460" y="518"/>
                        <a:pt x="1426" y="521"/>
                        <a:pt x="1393" y="528"/>
                      </a:cubicBezTo>
                      <a:cubicBezTo>
                        <a:pt x="1268" y="555"/>
                        <a:pt x="1152" y="626"/>
                        <a:pt x="1089" y="733"/>
                      </a:cubicBezTo>
                      <a:cubicBezTo>
                        <a:pt x="1134" y="564"/>
                        <a:pt x="1134" y="376"/>
                        <a:pt x="1089" y="207"/>
                      </a:cubicBezTo>
                      <a:cubicBezTo>
                        <a:pt x="1080" y="153"/>
                        <a:pt x="1054" y="91"/>
                        <a:pt x="1009" y="55"/>
                      </a:cubicBezTo>
                      <a:cubicBezTo>
                        <a:pt x="971" y="17"/>
                        <a:pt x="920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949017" y="4031156"/>
                  <a:ext cx="36763" cy="3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32" extrusionOk="0"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60"/>
                        <a:pt x="72" y="331"/>
                        <a:pt x="161" y="331"/>
                      </a:cubicBezTo>
                      <a:cubicBezTo>
                        <a:pt x="250" y="331"/>
                        <a:pt x="322" y="260"/>
                        <a:pt x="322" y="170"/>
                      </a:cubicBezTo>
                      <a:cubicBezTo>
                        <a:pt x="322" y="81"/>
                        <a:pt x="25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428;p18"/>
              <p:cNvGrpSpPr/>
              <p:nvPr/>
            </p:nvGrpSpPr>
            <p:grpSpPr>
              <a:xfrm>
                <a:off x="8713330" y="2705499"/>
                <a:ext cx="325844" cy="301348"/>
                <a:chOff x="1364924" y="4072835"/>
                <a:chExt cx="191010" cy="176650"/>
              </a:xfrm>
            </p:grpSpPr>
            <p:sp>
              <p:nvSpPr>
                <p:cNvPr id="429" name="Google Shape;429;p18"/>
                <p:cNvSpPr/>
                <p:nvPr/>
              </p:nvSpPr>
              <p:spPr>
                <a:xfrm>
                  <a:off x="1364924" y="4072835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437590" y="4150617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1" name="Google Shape;431;p18"/>
            <p:cNvGrpSpPr/>
            <p:nvPr/>
          </p:nvGrpSpPr>
          <p:grpSpPr>
            <a:xfrm>
              <a:off x="8492630" y="1112096"/>
              <a:ext cx="413159" cy="393065"/>
              <a:chOff x="520730" y="4173296"/>
              <a:chExt cx="413159" cy="39306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616871" y="4173296"/>
                <a:ext cx="169769" cy="1969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33" extrusionOk="0">
                    <a:moveTo>
                      <a:pt x="736" y="1"/>
                    </a:moveTo>
                    <a:cubicBezTo>
                      <a:pt x="586" y="1"/>
                      <a:pt x="536" y="304"/>
                      <a:pt x="536" y="304"/>
                    </a:cubicBezTo>
                    <a:cubicBezTo>
                      <a:pt x="536" y="304"/>
                      <a:pt x="418" y="74"/>
                      <a:pt x="286" y="74"/>
                    </a:cubicBezTo>
                    <a:cubicBezTo>
                      <a:pt x="248" y="74"/>
                      <a:pt x="208" y="94"/>
                      <a:pt x="170" y="144"/>
                    </a:cubicBezTo>
                    <a:cubicBezTo>
                      <a:pt x="1" y="367"/>
                      <a:pt x="688" y="1232"/>
                      <a:pt x="688" y="1232"/>
                    </a:cubicBezTo>
                    <a:cubicBezTo>
                      <a:pt x="688" y="1232"/>
                      <a:pt x="1062" y="188"/>
                      <a:pt x="830" y="37"/>
                    </a:cubicBezTo>
                    <a:cubicBezTo>
                      <a:pt x="795" y="11"/>
                      <a:pt x="764" y="1"/>
                      <a:pt x="7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0730" y="4252675"/>
                <a:ext cx="206023" cy="12538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785" extrusionOk="0">
                    <a:moveTo>
                      <a:pt x="384" y="0"/>
                    </a:moveTo>
                    <a:cubicBezTo>
                      <a:pt x="363" y="0"/>
                      <a:pt x="343" y="4"/>
                      <a:pt x="326" y="13"/>
                    </a:cubicBezTo>
                    <a:cubicBezTo>
                      <a:pt x="76" y="129"/>
                      <a:pt x="415" y="396"/>
                      <a:pt x="415" y="396"/>
                    </a:cubicBezTo>
                    <a:cubicBezTo>
                      <a:pt x="415" y="396"/>
                      <a:pt x="409" y="396"/>
                      <a:pt x="398" y="396"/>
                    </a:cubicBezTo>
                    <a:cubicBezTo>
                      <a:pt x="319" y="396"/>
                      <a:pt x="0" y="410"/>
                      <a:pt x="94" y="637"/>
                    </a:cubicBezTo>
                    <a:cubicBezTo>
                      <a:pt x="142" y="752"/>
                      <a:pt x="385" y="784"/>
                      <a:pt x="640" y="784"/>
                    </a:cubicBezTo>
                    <a:cubicBezTo>
                      <a:pt x="956" y="784"/>
                      <a:pt x="1290" y="735"/>
                      <a:pt x="1290" y="735"/>
                    </a:cubicBezTo>
                    <a:cubicBezTo>
                      <a:pt x="1290" y="735"/>
                      <a:pt x="670" y="0"/>
                      <a:pt x="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47879" y="4370066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1120" y="0"/>
                    </a:moveTo>
                    <a:cubicBezTo>
                      <a:pt x="1119" y="0"/>
                      <a:pt x="31" y="188"/>
                      <a:pt x="13" y="464"/>
                    </a:cubicBezTo>
                    <a:cubicBezTo>
                      <a:pt x="1" y="596"/>
                      <a:pt x="85" y="630"/>
                      <a:pt x="177" y="630"/>
                    </a:cubicBezTo>
                    <a:cubicBezTo>
                      <a:pt x="278" y="630"/>
                      <a:pt x="388" y="589"/>
                      <a:pt x="388" y="589"/>
                    </a:cubicBezTo>
                    <a:lnTo>
                      <a:pt x="388" y="589"/>
                    </a:lnTo>
                    <a:cubicBezTo>
                      <a:pt x="388" y="589"/>
                      <a:pt x="165" y="955"/>
                      <a:pt x="433" y="990"/>
                    </a:cubicBezTo>
                    <a:cubicBezTo>
                      <a:pt x="437" y="991"/>
                      <a:pt x="442" y="991"/>
                      <a:pt x="447" y="991"/>
                    </a:cubicBezTo>
                    <a:cubicBezTo>
                      <a:pt x="723" y="991"/>
                      <a:pt x="1120" y="0"/>
                      <a:pt x="1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666699" y="4370066"/>
                <a:ext cx="169769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29" extrusionOk="0">
                    <a:moveTo>
                      <a:pt x="376" y="0"/>
                    </a:moveTo>
                    <a:cubicBezTo>
                      <a:pt x="376" y="0"/>
                      <a:pt x="1" y="1035"/>
                      <a:pt x="233" y="1196"/>
                    </a:cubicBezTo>
                    <a:cubicBezTo>
                      <a:pt x="267" y="1219"/>
                      <a:pt x="298" y="1229"/>
                      <a:pt x="325" y="1229"/>
                    </a:cubicBezTo>
                    <a:cubicBezTo>
                      <a:pt x="476" y="1229"/>
                      <a:pt x="527" y="928"/>
                      <a:pt x="527" y="928"/>
                    </a:cubicBezTo>
                    <a:cubicBezTo>
                      <a:pt x="527" y="928"/>
                      <a:pt x="646" y="1155"/>
                      <a:pt x="778" y="1155"/>
                    </a:cubicBezTo>
                    <a:cubicBezTo>
                      <a:pt x="816" y="1155"/>
                      <a:pt x="855" y="1136"/>
                      <a:pt x="893" y="1089"/>
                    </a:cubicBezTo>
                    <a:cubicBezTo>
                      <a:pt x="1062" y="866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26588" y="4362080"/>
                <a:ext cx="207300" cy="12522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784" extrusionOk="0">
                    <a:moveTo>
                      <a:pt x="650" y="1"/>
                    </a:moveTo>
                    <a:cubicBezTo>
                      <a:pt x="334" y="1"/>
                      <a:pt x="1" y="50"/>
                      <a:pt x="1" y="50"/>
                    </a:cubicBezTo>
                    <a:cubicBezTo>
                      <a:pt x="1" y="50"/>
                      <a:pt x="625" y="784"/>
                      <a:pt x="910" y="784"/>
                    </a:cubicBezTo>
                    <a:cubicBezTo>
                      <a:pt x="930" y="784"/>
                      <a:pt x="948" y="780"/>
                      <a:pt x="964" y="773"/>
                    </a:cubicBezTo>
                    <a:cubicBezTo>
                      <a:pt x="1214" y="657"/>
                      <a:pt x="875" y="380"/>
                      <a:pt x="875" y="380"/>
                    </a:cubicBezTo>
                    <a:lnTo>
                      <a:pt x="875" y="380"/>
                    </a:lnTo>
                    <a:cubicBezTo>
                      <a:pt x="875" y="380"/>
                      <a:pt x="882" y="381"/>
                      <a:pt x="893" y="381"/>
                    </a:cubicBezTo>
                    <a:cubicBezTo>
                      <a:pt x="975" y="381"/>
                      <a:pt x="1297" y="367"/>
                      <a:pt x="1196" y="148"/>
                    </a:cubicBezTo>
                    <a:cubicBezTo>
                      <a:pt x="1148" y="33"/>
                      <a:pt x="905" y="1"/>
                      <a:pt x="6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726588" y="4211788"/>
                <a:ext cx="178872" cy="1584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92" extrusionOk="0">
                    <a:moveTo>
                      <a:pt x="673" y="0"/>
                    </a:moveTo>
                    <a:cubicBezTo>
                      <a:pt x="397" y="0"/>
                      <a:pt x="1" y="991"/>
                      <a:pt x="1" y="991"/>
                    </a:cubicBezTo>
                    <a:cubicBezTo>
                      <a:pt x="1" y="991"/>
                      <a:pt x="1089" y="795"/>
                      <a:pt x="1107" y="518"/>
                    </a:cubicBezTo>
                    <a:cubicBezTo>
                      <a:pt x="1119" y="386"/>
                      <a:pt x="1035" y="352"/>
                      <a:pt x="943" y="352"/>
                    </a:cubicBezTo>
                    <a:cubicBezTo>
                      <a:pt x="842" y="352"/>
                      <a:pt x="732" y="393"/>
                      <a:pt x="732" y="393"/>
                    </a:cubicBezTo>
                    <a:cubicBezTo>
                      <a:pt x="732" y="393"/>
                      <a:pt x="964" y="37"/>
                      <a:pt x="687" y="1"/>
                    </a:cubicBezTo>
                    <a:cubicBezTo>
                      <a:pt x="683" y="0"/>
                      <a:pt x="678" y="0"/>
                      <a:pt x="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673886" y="4321033"/>
                <a:ext cx="105567" cy="9822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15" extrusionOk="0">
                    <a:moveTo>
                      <a:pt x="333" y="0"/>
                    </a:moveTo>
                    <a:cubicBezTo>
                      <a:pt x="317" y="0"/>
                      <a:pt x="301" y="1"/>
                      <a:pt x="286" y="4"/>
                    </a:cubicBezTo>
                    <a:cubicBezTo>
                      <a:pt x="116" y="31"/>
                      <a:pt x="0" y="191"/>
                      <a:pt x="27" y="352"/>
                    </a:cubicBezTo>
                    <a:cubicBezTo>
                      <a:pt x="51" y="505"/>
                      <a:pt x="185" y="614"/>
                      <a:pt x="335" y="614"/>
                    </a:cubicBezTo>
                    <a:cubicBezTo>
                      <a:pt x="351" y="614"/>
                      <a:pt x="368" y="613"/>
                      <a:pt x="384" y="611"/>
                    </a:cubicBezTo>
                    <a:cubicBezTo>
                      <a:pt x="545" y="584"/>
                      <a:pt x="661" y="423"/>
                      <a:pt x="634" y="254"/>
                    </a:cubicBezTo>
                    <a:cubicBezTo>
                      <a:pt x="610" y="109"/>
                      <a:pt x="476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18"/>
          <p:cNvSpPr/>
          <p:nvPr/>
        </p:nvSpPr>
        <p:spPr>
          <a:xfrm rot="-1178775">
            <a:off x="4164345" y="4419344"/>
            <a:ext cx="4755878" cy="2543036"/>
          </a:xfrm>
          <a:custGeom>
            <a:avLst/>
            <a:gdLst/>
            <a:ahLst/>
            <a:cxnLst/>
            <a:rect l="l" t="t" r="r" b="b"/>
            <a:pathLst>
              <a:path w="18503" h="9894" extrusionOk="0">
                <a:moveTo>
                  <a:pt x="6066" y="0"/>
                </a:moveTo>
                <a:cubicBezTo>
                  <a:pt x="3158" y="0"/>
                  <a:pt x="2837" y="3105"/>
                  <a:pt x="2837" y="3105"/>
                </a:cubicBezTo>
                <a:cubicBezTo>
                  <a:pt x="2837" y="3105"/>
                  <a:pt x="2827" y="3104"/>
                  <a:pt x="2808" y="3104"/>
                </a:cubicBezTo>
                <a:cubicBezTo>
                  <a:pt x="2584" y="3104"/>
                  <a:pt x="1133" y="3165"/>
                  <a:pt x="1133" y="4737"/>
                </a:cubicBezTo>
                <a:cubicBezTo>
                  <a:pt x="1133" y="4737"/>
                  <a:pt x="1082" y="4725"/>
                  <a:pt x="1001" y="4725"/>
                </a:cubicBezTo>
                <a:cubicBezTo>
                  <a:pt x="702" y="4725"/>
                  <a:pt x="0" y="4891"/>
                  <a:pt x="0" y="6450"/>
                </a:cubicBezTo>
                <a:lnTo>
                  <a:pt x="0" y="9894"/>
                </a:lnTo>
                <a:lnTo>
                  <a:pt x="18502" y="9894"/>
                </a:lnTo>
                <a:cubicBezTo>
                  <a:pt x="18502" y="9894"/>
                  <a:pt x="17754" y="5643"/>
                  <a:pt x="13660" y="5643"/>
                </a:cubicBezTo>
                <a:cubicBezTo>
                  <a:pt x="13490" y="5643"/>
                  <a:pt x="13314" y="5650"/>
                  <a:pt x="13132" y="5665"/>
                </a:cubicBezTo>
                <a:cubicBezTo>
                  <a:pt x="13132" y="5665"/>
                  <a:pt x="12792" y="3004"/>
                  <a:pt x="9682" y="3004"/>
                </a:cubicBezTo>
                <a:cubicBezTo>
                  <a:pt x="9447" y="3004"/>
                  <a:pt x="9197" y="3019"/>
                  <a:pt x="8930" y="3051"/>
                </a:cubicBezTo>
                <a:cubicBezTo>
                  <a:pt x="8930" y="3051"/>
                  <a:pt x="8975" y="0"/>
                  <a:pt x="6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agu Slab"/>
              <a:buNone/>
              <a:defRPr sz="2800" b="1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5" Type="http://schemas.openxmlformats.org/officeDocument/2006/relationships/image" Target="../media/image21.gif"/><Relationship Id="rId10" Type="http://schemas.openxmlformats.org/officeDocument/2006/relationships/image" Target="../media/image16.gif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>
            <a:spLocks noGrp="1"/>
          </p:cNvSpPr>
          <p:nvPr>
            <p:ph type="ctrTitle"/>
          </p:nvPr>
        </p:nvSpPr>
        <p:spPr>
          <a:xfrm>
            <a:off x="3780550" y="790752"/>
            <a:ext cx="4662900" cy="21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PERSONAGEM EMPÁTICA PARA JOGOS DIGITAIS: O CASO DO JOGO DIGITAL “onegai”</a:t>
            </a:r>
            <a:br>
              <a:rPr lang="en" sz="2400" dirty="0">
                <a:solidFill>
                  <a:schemeClr val="lt2"/>
                </a:solidFill>
              </a:rPr>
            </a:br>
            <a:br>
              <a:rPr lang="en" sz="2400" dirty="0">
                <a:solidFill>
                  <a:schemeClr val="lt2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DEFESA DA DISSERTAÇÃO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200" dirty="0">
                <a:solidFill>
                  <a:schemeClr val="dk1"/>
                </a:solidFill>
              </a:rPr>
              <a:t>ANTHONY DOS SANTOS PEREIRA</a:t>
            </a:r>
            <a:endParaRPr sz="3500" dirty="0">
              <a:solidFill>
                <a:schemeClr val="accent1"/>
              </a:solidFill>
            </a:endParaRPr>
          </a:p>
        </p:txBody>
      </p:sp>
      <p:sp>
        <p:nvSpPr>
          <p:cNvPr id="62" name="Google Shape;866;p35">
            <a:extLst>
              <a:ext uri="{FF2B5EF4-FFF2-40B4-BE49-F238E27FC236}">
                <a16:creationId xmlns:a16="http://schemas.microsoft.com/office/drawing/2014/main" id="{CB2C2553-7F84-73CF-1651-85C2AC8852FC}"/>
              </a:ext>
            </a:extLst>
          </p:cNvPr>
          <p:cNvSpPr txBox="1">
            <a:spLocks/>
          </p:cNvSpPr>
          <p:nvPr/>
        </p:nvSpPr>
        <p:spPr>
          <a:xfrm>
            <a:off x="4603803" y="2154029"/>
            <a:ext cx="3016393" cy="1851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latin typeface="Fira Sans" panose="020B0503050000020004" pitchFamily="34" charset="0"/>
              </a:rPr>
              <a:t>Dissertação apresentada à Universidade de Aveiro para cumprimento dos requisitos necessários à obtenção do grau de Mestre em Mestrado em Desenvolvimento de Jogos Digitais</a:t>
            </a:r>
            <a:endParaRPr lang="en-US" sz="1000" dirty="0">
              <a:latin typeface="Fira Sans" panose="020B0503050000020004" pitchFamily="34" charset="0"/>
            </a:endParaRPr>
          </a:p>
        </p:txBody>
      </p:sp>
      <p:pic>
        <p:nvPicPr>
          <p:cNvPr id="1028" name="Picture 4" descr="Comissões de curso do DeCA 2022-2023 1º CICLO Licenciatura em Design | 8246  Licenciatura em Música | 8218">
            <a:extLst>
              <a:ext uri="{FF2B5EF4-FFF2-40B4-BE49-F238E27FC236}">
                <a16:creationId xmlns:a16="http://schemas.microsoft.com/office/drawing/2014/main" id="{D458C764-0A4D-5964-3D62-C95A67FC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89" b="21662"/>
          <a:stretch/>
        </p:blipFill>
        <p:spPr bwMode="auto">
          <a:xfrm>
            <a:off x="4267676" y="34158"/>
            <a:ext cx="3474234" cy="4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6" name="Picture 755">
            <a:extLst>
              <a:ext uri="{FF2B5EF4-FFF2-40B4-BE49-F238E27FC236}">
                <a16:creationId xmlns:a16="http://schemas.microsoft.com/office/drawing/2014/main" id="{9DE0509B-3A6B-2BEB-B70C-37F2F18E7F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3200" y="-860841"/>
            <a:ext cx="8392094" cy="60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79659" y="1221348"/>
            <a:ext cx="2199699" cy="1029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07</a:t>
            </a:r>
            <a:br>
              <a:rPr lang="en" sz="40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IMPLEMENTAÇÃO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8C0765-241C-4589-A44A-0E4DAFF49FD0}"/>
              </a:ext>
            </a:extLst>
          </p:cNvPr>
          <p:cNvGrpSpPr/>
          <p:nvPr/>
        </p:nvGrpSpPr>
        <p:grpSpPr>
          <a:xfrm>
            <a:off x="240487" y="1234834"/>
            <a:ext cx="3807695" cy="3730641"/>
            <a:chOff x="5256479" y="228424"/>
            <a:chExt cx="3807695" cy="373064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123D32-FAF3-3237-DD14-5F4193D7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6542" y="1531204"/>
              <a:ext cx="2023801" cy="1138388"/>
            </a:xfrm>
            <a:custGeom>
              <a:avLst/>
              <a:gdLst>
                <a:gd name="connsiteX0" fmla="*/ 0 w 2023801"/>
                <a:gd name="connsiteY0" fmla="*/ 0 h 1138388"/>
                <a:gd name="connsiteX1" fmla="*/ 485712 w 2023801"/>
                <a:gd name="connsiteY1" fmla="*/ 0 h 1138388"/>
                <a:gd name="connsiteX2" fmla="*/ 971424 w 2023801"/>
                <a:gd name="connsiteY2" fmla="*/ 0 h 1138388"/>
                <a:gd name="connsiteX3" fmla="*/ 1457137 w 2023801"/>
                <a:gd name="connsiteY3" fmla="*/ 0 h 1138388"/>
                <a:gd name="connsiteX4" fmla="*/ 2023801 w 2023801"/>
                <a:gd name="connsiteY4" fmla="*/ 0 h 1138388"/>
                <a:gd name="connsiteX5" fmla="*/ 2023801 w 2023801"/>
                <a:gd name="connsiteY5" fmla="*/ 580578 h 1138388"/>
                <a:gd name="connsiteX6" fmla="*/ 2023801 w 2023801"/>
                <a:gd name="connsiteY6" fmla="*/ 1138388 h 1138388"/>
                <a:gd name="connsiteX7" fmla="*/ 1497613 w 2023801"/>
                <a:gd name="connsiteY7" fmla="*/ 1138388 h 1138388"/>
                <a:gd name="connsiteX8" fmla="*/ 1052377 w 2023801"/>
                <a:gd name="connsiteY8" fmla="*/ 1138388 h 1138388"/>
                <a:gd name="connsiteX9" fmla="*/ 607140 w 2023801"/>
                <a:gd name="connsiteY9" fmla="*/ 1138388 h 1138388"/>
                <a:gd name="connsiteX10" fmla="*/ 0 w 2023801"/>
                <a:gd name="connsiteY10" fmla="*/ 1138388 h 1138388"/>
                <a:gd name="connsiteX11" fmla="*/ 0 w 2023801"/>
                <a:gd name="connsiteY11" fmla="*/ 580578 h 1138388"/>
                <a:gd name="connsiteX12" fmla="*/ 0 w 2023801"/>
                <a:gd name="connsiteY12" fmla="*/ 0 h 113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3801" h="1138388" fill="none" extrusionOk="0">
                  <a:moveTo>
                    <a:pt x="0" y="0"/>
                  </a:moveTo>
                  <a:cubicBezTo>
                    <a:pt x="139366" y="-26833"/>
                    <a:pt x="364679" y="11502"/>
                    <a:pt x="485712" y="0"/>
                  </a:cubicBezTo>
                  <a:cubicBezTo>
                    <a:pt x="606745" y="-11502"/>
                    <a:pt x="860221" y="38439"/>
                    <a:pt x="971424" y="0"/>
                  </a:cubicBezTo>
                  <a:cubicBezTo>
                    <a:pt x="1082627" y="-38439"/>
                    <a:pt x="1299129" y="8391"/>
                    <a:pt x="1457137" y="0"/>
                  </a:cubicBezTo>
                  <a:cubicBezTo>
                    <a:pt x="1615145" y="-8391"/>
                    <a:pt x="1795308" y="3336"/>
                    <a:pt x="2023801" y="0"/>
                  </a:cubicBezTo>
                  <a:cubicBezTo>
                    <a:pt x="2078723" y="250996"/>
                    <a:pt x="1974695" y="390878"/>
                    <a:pt x="2023801" y="580578"/>
                  </a:cubicBezTo>
                  <a:cubicBezTo>
                    <a:pt x="2072907" y="770278"/>
                    <a:pt x="1976052" y="981612"/>
                    <a:pt x="2023801" y="1138388"/>
                  </a:cubicBezTo>
                  <a:cubicBezTo>
                    <a:pt x="1803811" y="1139194"/>
                    <a:pt x="1696325" y="1079036"/>
                    <a:pt x="1497613" y="1138388"/>
                  </a:cubicBezTo>
                  <a:cubicBezTo>
                    <a:pt x="1298901" y="1197740"/>
                    <a:pt x="1213681" y="1103820"/>
                    <a:pt x="1052377" y="1138388"/>
                  </a:cubicBezTo>
                  <a:cubicBezTo>
                    <a:pt x="891073" y="1172956"/>
                    <a:pt x="742458" y="1096733"/>
                    <a:pt x="607140" y="1138388"/>
                  </a:cubicBezTo>
                  <a:cubicBezTo>
                    <a:pt x="471822" y="1180043"/>
                    <a:pt x="243212" y="1102054"/>
                    <a:pt x="0" y="1138388"/>
                  </a:cubicBezTo>
                  <a:cubicBezTo>
                    <a:pt x="-11753" y="978015"/>
                    <a:pt x="18415" y="830469"/>
                    <a:pt x="0" y="580578"/>
                  </a:cubicBezTo>
                  <a:cubicBezTo>
                    <a:pt x="-18415" y="330687"/>
                    <a:pt x="59275" y="264459"/>
                    <a:pt x="0" y="0"/>
                  </a:cubicBezTo>
                  <a:close/>
                </a:path>
                <a:path w="2023801" h="1138388" stroke="0" extrusionOk="0">
                  <a:moveTo>
                    <a:pt x="0" y="0"/>
                  </a:moveTo>
                  <a:cubicBezTo>
                    <a:pt x="228507" y="-38639"/>
                    <a:pt x="259638" y="22474"/>
                    <a:pt x="465474" y="0"/>
                  </a:cubicBezTo>
                  <a:cubicBezTo>
                    <a:pt x="671310" y="-22474"/>
                    <a:pt x="807172" y="13975"/>
                    <a:pt x="971424" y="0"/>
                  </a:cubicBezTo>
                  <a:cubicBezTo>
                    <a:pt x="1135676" y="-13975"/>
                    <a:pt x="1306287" y="43254"/>
                    <a:pt x="1517851" y="0"/>
                  </a:cubicBezTo>
                  <a:cubicBezTo>
                    <a:pt x="1729415" y="-43254"/>
                    <a:pt x="1812843" y="40803"/>
                    <a:pt x="2023801" y="0"/>
                  </a:cubicBezTo>
                  <a:cubicBezTo>
                    <a:pt x="2062529" y="147484"/>
                    <a:pt x="1971070" y="441130"/>
                    <a:pt x="2023801" y="569194"/>
                  </a:cubicBezTo>
                  <a:cubicBezTo>
                    <a:pt x="2076532" y="697258"/>
                    <a:pt x="1979377" y="967394"/>
                    <a:pt x="2023801" y="1138388"/>
                  </a:cubicBezTo>
                  <a:cubicBezTo>
                    <a:pt x="1841749" y="1167224"/>
                    <a:pt x="1737729" y="1085309"/>
                    <a:pt x="1578565" y="1138388"/>
                  </a:cubicBezTo>
                  <a:cubicBezTo>
                    <a:pt x="1419401" y="1191467"/>
                    <a:pt x="1305219" y="1127417"/>
                    <a:pt x="1032139" y="1138388"/>
                  </a:cubicBezTo>
                  <a:cubicBezTo>
                    <a:pt x="759059" y="1149359"/>
                    <a:pt x="701150" y="1095557"/>
                    <a:pt x="566664" y="1138388"/>
                  </a:cubicBezTo>
                  <a:cubicBezTo>
                    <a:pt x="432179" y="1181219"/>
                    <a:pt x="114853" y="1077429"/>
                    <a:pt x="0" y="1138388"/>
                  </a:cubicBezTo>
                  <a:cubicBezTo>
                    <a:pt x="-47054" y="916313"/>
                    <a:pt x="44049" y="804797"/>
                    <a:pt x="0" y="591962"/>
                  </a:cubicBezTo>
                  <a:cubicBezTo>
                    <a:pt x="-44049" y="379127"/>
                    <a:pt x="51851" y="16672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983403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55A9118-F8F5-A5EA-C551-52E8E718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9180" y="2976944"/>
              <a:ext cx="1560602" cy="877839"/>
            </a:xfrm>
            <a:custGeom>
              <a:avLst/>
              <a:gdLst>
                <a:gd name="connsiteX0" fmla="*/ 0 w 1560602"/>
                <a:gd name="connsiteY0" fmla="*/ 0 h 877839"/>
                <a:gd name="connsiteX1" fmla="*/ 551413 w 1560602"/>
                <a:gd name="connsiteY1" fmla="*/ 0 h 877839"/>
                <a:gd name="connsiteX2" fmla="*/ 1024795 w 1560602"/>
                <a:gd name="connsiteY2" fmla="*/ 0 h 877839"/>
                <a:gd name="connsiteX3" fmla="*/ 1560602 w 1560602"/>
                <a:gd name="connsiteY3" fmla="*/ 0 h 877839"/>
                <a:gd name="connsiteX4" fmla="*/ 1560602 w 1560602"/>
                <a:gd name="connsiteY4" fmla="*/ 456476 h 877839"/>
                <a:gd name="connsiteX5" fmla="*/ 1560602 w 1560602"/>
                <a:gd name="connsiteY5" fmla="*/ 877839 h 877839"/>
                <a:gd name="connsiteX6" fmla="*/ 1040401 w 1560602"/>
                <a:gd name="connsiteY6" fmla="*/ 877839 h 877839"/>
                <a:gd name="connsiteX7" fmla="*/ 567019 w 1560602"/>
                <a:gd name="connsiteY7" fmla="*/ 877839 h 877839"/>
                <a:gd name="connsiteX8" fmla="*/ 0 w 1560602"/>
                <a:gd name="connsiteY8" fmla="*/ 877839 h 877839"/>
                <a:gd name="connsiteX9" fmla="*/ 0 w 1560602"/>
                <a:gd name="connsiteY9" fmla="*/ 430141 h 877839"/>
                <a:gd name="connsiteX10" fmla="*/ 0 w 1560602"/>
                <a:gd name="connsiteY10" fmla="*/ 0 h 8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0602" h="877839" fill="none" extrusionOk="0">
                  <a:moveTo>
                    <a:pt x="0" y="0"/>
                  </a:moveTo>
                  <a:cubicBezTo>
                    <a:pt x="162646" y="-43202"/>
                    <a:pt x="346360" y="1927"/>
                    <a:pt x="551413" y="0"/>
                  </a:cubicBezTo>
                  <a:cubicBezTo>
                    <a:pt x="756466" y="-1927"/>
                    <a:pt x="870029" y="27799"/>
                    <a:pt x="1024795" y="0"/>
                  </a:cubicBezTo>
                  <a:cubicBezTo>
                    <a:pt x="1179561" y="-27799"/>
                    <a:pt x="1310386" y="48141"/>
                    <a:pt x="1560602" y="0"/>
                  </a:cubicBezTo>
                  <a:cubicBezTo>
                    <a:pt x="1569571" y="127229"/>
                    <a:pt x="1547011" y="324652"/>
                    <a:pt x="1560602" y="456476"/>
                  </a:cubicBezTo>
                  <a:cubicBezTo>
                    <a:pt x="1574193" y="588300"/>
                    <a:pt x="1525114" y="675324"/>
                    <a:pt x="1560602" y="877839"/>
                  </a:cubicBezTo>
                  <a:cubicBezTo>
                    <a:pt x="1398847" y="924746"/>
                    <a:pt x="1155534" y="868653"/>
                    <a:pt x="1040401" y="877839"/>
                  </a:cubicBezTo>
                  <a:cubicBezTo>
                    <a:pt x="925268" y="887025"/>
                    <a:pt x="760398" y="848009"/>
                    <a:pt x="567019" y="877839"/>
                  </a:cubicBezTo>
                  <a:cubicBezTo>
                    <a:pt x="373640" y="907669"/>
                    <a:pt x="179681" y="840869"/>
                    <a:pt x="0" y="877839"/>
                  </a:cubicBezTo>
                  <a:cubicBezTo>
                    <a:pt x="-12636" y="750427"/>
                    <a:pt x="27011" y="584173"/>
                    <a:pt x="0" y="430141"/>
                  </a:cubicBezTo>
                  <a:cubicBezTo>
                    <a:pt x="-27011" y="276109"/>
                    <a:pt x="43955" y="202665"/>
                    <a:pt x="0" y="0"/>
                  </a:cubicBezTo>
                  <a:close/>
                </a:path>
                <a:path w="1560602" h="877839" stroke="0" extrusionOk="0">
                  <a:moveTo>
                    <a:pt x="0" y="0"/>
                  </a:moveTo>
                  <a:cubicBezTo>
                    <a:pt x="193107" y="-47324"/>
                    <a:pt x="362814" y="23787"/>
                    <a:pt x="520201" y="0"/>
                  </a:cubicBezTo>
                  <a:cubicBezTo>
                    <a:pt x="677588" y="-23787"/>
                    <a:pt x="773223" y="27275"/>
                    <a:pt x="1024795" y="0"/>
                  </a:cubicBezTo>
                  <a:cubicBezTo>
                    <a:pt x="1276367" y="-27275"/>
                    <a:pt x="1398046" y="61183"/>
                    <a:pt x="1560602" y="0"/>
                  </a:cubicBezTo>
                  <a:cubicBezTo>
                    <a:pt x="1597454" y="133916"/>
                    <a:pt x="1534058" y="269872"/>
                    <a:pt x="1560602" y="447698"/>
                  </a:cubicBezTo>
                  <a:cubicBezTo>
                    <a:pt x="1587146" y="625524"/>
                    <a:pt x="1537695" y="687343"/>
                    <a:pt x="1560602" y="877839"/>
                  </a:cubicBezTo>
                  <a:cubicBezTo>
                    <a:pt x="1430884" y="878661"/>
                    <a:pt x="1166907" y="818046"/>
                    <a:pt x="1024795" y="877839"/>
                  </a:cubicBezTo>
                  <a:cubicBezTo>
                    <a:pt x="882683" y="937632"/>
                    <a:pt x="687954" y="835113"/>
                    <a:pt x="535807" y="877839"/>
                  </a:cubicBezTo>
                  <a:cubicBezTo>
                    <a:pt x="383660" y="920565"/>
                    <a:pt x="266845" y="826668"/>
                    <a:pt x="0" y="877839"/>
                  </a:cubicBezTo>
                  <a:cubicBezTo>
                    <a:pt x="-27626" y="730874"/>
                    <a:pt x="11006" y="580393"/>
                    <a:pt x="0" y="456476"/>
                  </a:cubicBezTo>
                  <a:cubicBezTo>
                    <a:pt x="-11006" y="332559"/>
                    <a:pt x="1810" y="105137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20673195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3B21F26-0769-6349-7BFF-9DB49790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0544" y="2905149"/>
              <a:ext cx="1873630" cy="1053916"/>
            </a:xfrm>
            <a:custGeom>
              <a:avLst/>
              <a:gdLst>
                <a:gd name="connsiteX0" fmla="*/ 0 w 1873630"/>
                <a:gd name="connsiteY0" fmla="*/ 0 h 1053916"/>
                <a:gd name="connsiteX1" fmla="*/ 430935 w 1873630"/>
                <a:gd name="connsiteY1" fmla="*/ 0 h 1053916"/>
                <a:gd name="connsiteX2" fmla="*/ 880606 w 1873630"/>
                <a:gd name="connsiteY2" fmla="*/ 0 h 1053916"/>
                <a:gd name="connsiteX3" fmla="*/ 1367750 w 1873630"/>
                <a:gd name="connsiteY3" fmla="*/ 0 h 1053916"/>
                <a:gd name="connsiteX4" fmla="*/ 1873630 w 1873630"/>
                <a:gd name="connsiteY4" fmla="*/ 0 h 1053916"/>
                <a:gd name="connsiteX5" fmla="*/ 1873630 w 1873630"/>
                <a:gd name="connsiteY5" fmla="*/ 505880 h 1053916"/>
                <a:gd name="connsiteX6" fmla="*/ 1873630 w 1873630"/>
                <a:gd name="connsiteY6" fmla="*/ 1053916 h 1053916"/>
                <a:gd name="connsiteX7" fmla="*/ 1386486 w 1873630"/>
                <a:gd name="connsiteY7" fmla="*/ 1053916 h 1053916"/>
                <a:gd name="connsiteX8" fmla="*/ 936815 w 1873630"/>
                <a:gd name="connsiteY8" fmla="*/ 1053916 h 1053916"/>
                <a:gd name="connsiteX9" fmla="*/ 449671 w 1873630"/>
                <a:gd name="connsiteY9" fmla="*/ 1053916 h 1053916"/>
                <a:gd name="connsiteX10" fmla="*/ 0 w 1873630"/>
                <a:gd name="connsiteY10" fmla="*/ 1053916 h 1053916"/>
                <a:gd name="connsiteX11" fmla="*/ 0 w 1873630"/>
                <a:gd name="connsiteY11" fmla="*/ 516419 h 1053916"/>
                <a:gd name="connsiteX12" fmla="*/ 0 w 1873630"/>
                <a:gd name="connsiteY12" fmla="*/ 0 h 10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3630" h="1053916" fill="none" extrusionOk="0">
                  <a:moveTo>
                    <a:pt x="0" y="0"/>
                  </a:moveTo>
                  <a:cubicBezTo>
                    <a:pt x="209113" y="-49291"/>
                    <a:pt x="311594" y="25301"/>
                    <a:pt x="430935" y="0"/>
                  </a:cubicBezTo>
                  <a:cubicBezTo>
                    <a:pt x="550277" y="-25301"/>
                    <a:pt x="674997" y="11537"/>
                    <a:pt x="880606" y="0"/>
                  </a:cubicBezTo>
                  <a:cubicBezTo>
                    <a:pt x="1086215" y="-11537"/>
                    <a:pt x="1265335" y="4810"/>
                    <a:pt x="1367750" y="0"/>
                  </a:cubicBezTo>
                  <a:cubicBezTo>
                    <a:pt x="1470165" y="-4810"/>
                    <a:pt x="1742903" y="60297"/>
                    <a:pt x="1873630" y="0"/>
                  </a:cubicBezTo>
                  <a:cubicBezTo>
                    <a:pt x="1914206" y="226922"/>
                    <a:pt x="1861878" y="362887"/>
                    <a:pt x="1873630" y="505880"/>
                  </a:cubicBezTo>
                  <a:cubicBezTo>
                    <a:pt x="1885382" y="648873"/>
                    <a:pt x="1826468" y="797244"/>
                    <a:pt x="1873630" y="1053916"/>
                  </a:cubicBezTo>
                  <a:cubicBezTo>
                    <a:pt x="1727523" y="1071226"/>
                    <a:pt x="1485142" y="1014870"/>
                    <a:pt x="1386486" y="1053916"/>
                  </a:cubicBezTo>
                  <a:cubicBezTo>
                    <a:pt x="1287830" y="1092962"/>
                    <a:pt x="1056896" y="1011708"/>
                    <a:pt x="936815" y="1053916"/>
                  </a:cubicBezTo>
                  <a:cubicBezTo>
                    <a:pt x="816734" y="1096124"/>
                    <a:pt x="640486" y="1029158"/>
                    <a:pt x="449671" y="1053916"/>
                  </a:cubicBezTo>
                  <a:cubicBezTo>
                    <a:pt x="258856" y="1078674"/>
                    <a:pt x="187142" y="1013488"/>
                    <a:pt x="0" y="1053916"/>
                  </a:cubicBezTo>
                  <a:cubicBezTo>
                    <a:pt x="-60589" y="829182"/>
                    <a:pt x="2755" y="747855"/>
                    <a:pt x="0" y="516419"/>
                  </a:cubicBezTo>
                  <a:cubicBezTo>
                    <a:pt x="-2755" y="284983"/>
                    <a:pt x="52781" y="218261"/>
                    <a:pt x="0" y="0"/>
                  </a:cubicBezTo>
                  <a:close/>
                </a:path>
                <a:path w="1873630" h="1053916" stroke="0" extrusionOk="0">
                  <a:moveTo>
                    <a:pt x="0" y="0"/>
                  </a:moveTo>
                  <a:cubicBezTo>
                    <a:pt x="115831" y="-10481"/>
                    <a:pt x="273367" y="492"/>
                    <a:pt x="430935" y="0"/>
                  </a:cubicBezTo>
                  <a:cubicBezTo>
                    <a:pt x="588503" y="-492"/>
                    <a:pt x="670716" y="47211"/>
                    <a:pt x="880606" y="0"/>
                  </a:cubicBezTo>
                  <a:cubicBezTo>
                    <a:pt x="1090496" y="-47211"/>
                    <a:pt x="1179223" y="47632"/>
                    <a:pt x="1292805" y="0"/>
                  </a:cubicBezTo>
                  <a:cubicBezTo>
                    <a:pt x="1406387" y="-47632"/>
                    <a:pt x="1729929" y="67731"/>
                    <a:pt x="1873630" y="0"/>
                  </a:cubicBezTo>
                  <a:cubicBezTo>
                    <a:pt x="1888418" y="174712"/>
                    <a:pt x="1835262" y="314435"/>
                    <a:pt x="1873630" y="495341"/>
                  </a:cubicBezTo>
                  <a:cubicBezTo>
                    <a:pt x="1911998" y="676247"/>
                    <a:pt x="1862028" y="901039"/>
                    <a:pt x="1873630" y="1053916"/>
                  </a:cubicBezTo>
                  <a:cubicBezTo>
                    <a:pt x="1757106" y="1100394"/>
                    <a:pt x="1596070" y="1043110"/>
                    <a:pt x="1423959" y="1053916"/>
                  </a:cubicBezTo>
                  <a:cubicBezTo>
                    <a:pt x="1251848" y="1064722"/>
                    <a:pt x="1085130" y="1042595"/>
                    <a:pt x="974288" y="1053916"/>
                  </a:cubicBezTo>
                  <a:cubicBezTo>
                    <a:pt x="863446" y="1065237"/>
                    <a:pt x="624780" y="1036809"/>
                    <a:pt x="524616" y="1053916"/>
                  </a:cubicBezTo>
                  <a:cubicBezTo>
                    <a:pt x="424452" y="1071023"/>
                    <a:pt x="140056" y="1041051"/>
                    <a:pt x="0" y="1053916"/>
                  </a:cubicBezTo>
                  <a:cubicBezTo>
                    <a:pt x="-6810" y="863721"/>
                    <a:pt x="30540" y="690323"/>
                    <a:pt x="0" y="548036"/>
                  </a:cubicBezTo>
                  <a:cubicBezTo>
                    <a:pt x="-30540" y="405749"/>
                    <a:pt x="48473" y="1246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33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F1FB7D-4B33-EA20-6BB0-5C3CD2B37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479" y="2005754"/>
              <a:ext cx="1308940" cy="736279"/>
            </a:xfrm>
            <a:custGeom>
              <a:avLst/>
              <a:gdLst>
                <a:gd name="connsiteX0" fmla="*/ 0 w 1308940"/>
                <a:gd name="connsiteY0" fmla="*/ 0 h 736279"/>
                <a:gd name="connsiteX1" fmla="*/ 423224 w 1308940"/>
                <a:gd name="connsiteY1" fmla="*/ 0 h 736279"/>
                <a:gd name="connsiteX2" fmla="*/ 872627 w 1308940"/>
                <a:gd name="connsiteY2" fmla="*/ 0 h 736279"/>
                <a:gd name="connsiteX3" fmla="*/ 1308940 w 1308940"/>
                <a:gd name="connsiteY3" fmla="*/ 0 h 736279"/>
                <a:gd name="connsiteX4" fmla="*/ 1308940 w 1308940"/>
                <a:gd name="connsiteY4" fmla="*/ 368140 h 736279"/>
                <a:gd name="connsiteX5" fmla="*/ 1308940 w 1308940"/>
                <a:gd name="connsiteY5" fmla="*/ 736279 h 736279"/>
                <a:gd name="connsiteX6" fmla="*/ 846448 w 1308940"/>
                <a:gd name="connsiteY6" fmla="*/ 736279 h 736279"/>
                <a:gd name="connsiteX7" fmla="*/ 449403 w 1308940"/>
                <a:gd name="connsiteY7" fmla="*/ 736279 h 736279"/>
                <a:gd name="connsiteX8" fmla="*/ 0 w 1308940"/>
                <a:gd name="connsiteY8" fmla="*/ 736279 h 736279"/>
                <a:gd name="connsiteX9" fmla="*/ 0 w 1308940"/>
                <a:gd name="connsiteY9" fmla="*/ 390228 h 736279"/>
                <a:gd name="connsiteX10" fmla="*/ 0 w 1308940"/>
                <a:gd name="connsiteY10" fmla="*/ 0 h 73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8940" h="736279" fill="none" extrusionOk="0">
                  <a:moveTo>
                    <a:pt x="0" y="0"/>
                  </a:moveTo>
                  <a:cubicBezTo>
                    <a:pt x="194804" y="-46405"/>
                    <a:pt x="268057" y="997"/>
                    <a:pt x="423224" y="0"/>
                  </a:cubicBezTo>
                  <a:cubicBezTo>
                    <a:pt x="578391" y="-997"/>
                    <a:pt x="777621" y="6444"/>
                    <a:pt x="872627" y="0"/>
                  </a:cubicBezTo>
                  <a:cubicBezTo>
                    <a:pt x="967633" y="-6444"/>
                    <a:pt x="1175041" y="50989"/>
                    <a:pt x="1308940" y="0"/>
                  </a:cubicBezTo>
                  <a:cubicBezTo>
                    <a:pt x="1332339" y="86851"/>
                    <a:pt x="1274773" y="251150"/>
                    <a:pt x="1308940" y="368140"/>
                  </a:cubicBezTo>
                  <a:cubicBezTo>
                    <a:pt x="1343107" y="485130"/>
                    <a:pt x="1268786" y="561630"/>
                    <a:pt x="1308940" y="736279"/>
                  </a:cubicBezTo>
                  <a:cubicBezTo>
                    <a:pt x="1135734" y="742622"/>
                    <a:pt x="1075177" y="731795"/>
                    <a:pt x="846448" y="736279"/>
                  </a:cubicBezTo>
                  <a:cubicBezTo>
                    <a:pt x="617719" y="740763"/>
                    <a:pt x="619058" y="701363"/>
                    <a:pt x="449403" y="736279"/>
                  </a:cubicBezTo>
                  <a:cubicBezTo>
                    <a:pt x="279749" y="771195"/>
                    <a:pt x="143929" y="707158"/>
                    <a:pt x="0" y="736279"/>
                  </a:cubicBezTo>
                  <a:cubicBezTo>
                    <a:pt x="-41279" y="648171"/>
                    <a:pt x="32588" y="464287"/>
                    <a:pt x="0" y="390228"/>
                  </a:cubicBezTo>
                  <a:cubicBezTo>
                    <a:pt x="-32588" y="316169"/>
                    <a:pt x="33026" y="134277"/>
                    <a:pt x="0" y="0"/>
                  </a:cubicBezTo>
                  <a:close/>
                </a:path>
                <a:path w="1308940" h="736279" stroke="0" extrusionOk="0">
                  <a:moveTo>
                    <a:pt x="0" y="0"/>
                  </a:moveTo>
                  <a:cubicBezTo>
                    <a:pt x="165829" y="-45772"/>
                    <a:pt x="291331" y="3073"/>
                    <a:pt x="397045" y="0"/>
                  </a:cubicBezTo>
                  <a:cubicBezTo>
                    <a:pt x="502760" y="-3073"/>
                    <a:pt x="650847" y="38026"/>
                    <a:pt x="807180" y="0"/>
                  </a:cubicBezTo>
                  <a:cubicBezTo>
                    <a:pt x="963513" y="-38026"/>
                    <a:pt x="1102237" y="31861"/>
                    <a:pt x="1308940" y="0"/>
                  </a:cubicBezTo>
                  <a:cubicBezTo>
                    <a:pt x="1310209" y="167296"/>
                    <a:pt x="1274818" y="260813"/>
                    <a:pt x="1308940" y="360777"/>
                  </a:cubicBezTo>
                  <a:cubicBezTo>
                    <a:pt x="1343062" y="460741"/>
                    <a:pt x="1274682" y="639359"/>
                    <a:pt x="1308940" y="736279"/>
                  </a:cubicBezTo>
                  <a:cubicBezTo>
                    <a:pt x="1153138" y="783187"/>
                    <a:pt x="1052192" y="725958"/>
                    <a:pt x="898805" y="736279"/>
                  </a:cubicBezTo>
                  <a:cubicBezTo>
                    <a:pt x="745419" y="746600"/>
                    <a:pt x="676917" y="725784"/>
                    <a:pt x="488671" y="736279"/>
                  </a:cubicBezTo>
                  <a:cubicBezTo>
                    <a:pt x="300425" y="746774"/>
                    <a:pt x="240937" y="683267"/>
                    <a:pt x="0" y="736279"/>
                  </a:cubicBezTo>
                  <a:cubicBezTo>
                    <a:pt x="-17012" y="657274"/>
                    <a:pt x="38748" y="490405"/>
                    <a:pt x="0" y="360777"/>
                  </a:cubicBezTo>
                  <a:cubicBezTo>
                    <a:pt x="-38748" y="231149"/>
                    <a:pt x="20700" y="84592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30237731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14FD000-9345-0FDD-B194-1100A1954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3873" y="228424"/>
              <a:ext cx="1594792" cy="897072"/>
            </a:xfrm>
            <a:custGeom>
              <a:avLst/>
              <a:gdLst>
                <a:gd name="connsiteX0" fmla="*/ 0 w 1594792"/>
                <a:gd name="connsiteY0" fmla="*/ 0 h 897072"/>
                <a:gd name="connsiteX1" fmla="*/ 483754 w 1594792"/>
                <a:gd name="connsiteY1" fmla="*/ 0 h 897072"/>
                <a:gd name="connsiteX2" fmla="*/ 1031299 w 1594792"/>
                <a:gd name="connsiteY2" fmla="*/ 0 h 897072"/>
                <a:gd name="connsiteX3" fmla="*/ 1594792 w 1594792"/>
                <a:gd name="connsiteY3" fmla="*/ 0 h 897072"/>
                <a:gd name="connsiteX4" fmla="*/ 1594792 w 1594792"/>
                <a:gd name="connsiteY4" fmla="*/ 457507 h 897072"/>
                <a:gd name="connsiteX5" fmla="*/ 1594792 w 1594792"/>
                <a:gd name="connsiteY5" fmla="*/ 897072 h 897072"/>
                <a:gd name="connsiteX6" fmla="*/ 1111038 w 1594792"/>
                <a:gd name="connsiteY6" fmla="*/ 897072 h 897072"/>
                <a:gd name="connsiteX7" fmla="*/ 627285 w 1594792"/>
                <a:gd name="connsiteY7" fmla="*/ 897072 h 897072"/>
                <a:gd name="connsiteX8" fmla="*/ 0 w 1594792"/>
                <a:gd name="connsiteY8" fmla="*/ 897072 h 897072"/>
                <a:gd name="connsiteX9" fmla="*/ 0 w 1594792"/>
                <a:gd name="connsiteY9" fmla="*/ 439565 h 897072"/>
                <a:gd name="connsiteX10" fmla="*/ 0 w 1594792"/>
                <a:gd name="connsiteY10" fmla="*/ 0 h 89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4792" h="897072" fill="none" extrusionOk="0">
                  <a:moveTo>
                    <a:pt x="0" y="0"/>
                  </a:moveTo>
                  <a:cubicBezTo>
                    <a:pt x="139685" y="-55206"/>
                    <a:pt x="269483" y="22415"/>
                    <a:pt x="483754" y="0"/>
                  </a:cubicBezTo>
                  <a:cubicBezTo>
                    <a:pt x="698025" y="-22415"/>
                    <a:pt x="875234" y="28690"/>
                    <a:pt x="1031299" y="0"/>
                  </a:cubicBezTo>
                  <a:cubicBezTo>
                    <a:pt x="1187364" y="-28690"/>
                    <a:pt x="1364531" y="20515"/>
                    <a:pt x="1594792" y="0"/>
                  </a:cubicBezTo>
                  <a:cubicBezTo>
                    <a:pt x="1611249" y="169236"/>
                    <a:pt x="1570943" y="324318"/>
                    <a:pt x="1594792" y="457507"/>
                  </a:cubicBezTo>
                  <a:cubicBezTo>
                    <a:pt x="1618641" y="590696"/>
                    <a:pt x="1544783" y="716798"/>
                    <a:pt x="1594792" y="897072"/>
                  </a:cubicBezTo>
                  <a:cubicBezTo>
                    <a:pt x="1477497" y="897442"/>
                    <a:pt x="1338481" y="889457"/>
                    <a:pt x="1111038" y="897072"/>
                  </a:cubicBezTo>
                  <a:cubicBezTo>
                    <a:pt x="883595" y="904687"/>
                    <a:pt x="781710" y="858960"/>
                    <a:pt x="627285" y="897072"/>
                  </a:cubicBezTo>
                  <a:cubicBezTo>
                    <a:pt x="472860" y="935184"/>
                    <a:pt x="155251" y="880302"/>
                    <a:pt x="0" y="897072"/>
                  </a:cubicBezTo>
                  <a:cubicBezTo>
                    <a:pt x="-23885" y="786644"/>
                    <a:pt x="52627" y="556667"/>
                    <a:pt x="0" y="439565"/>
                  </a:cubicBezTo>
                  <a:cubicBezTo>
                    <a:pt x="-52627" y="322463"/>
                    <a:pt x="35677" y="121069"/>
                    <a:pt x="0" y="0"/>
                  </a:cubicBezTo>
                  <a:close/>
                </a:path>
                <a:path w="1594792" h="897072" stroke="0" extrusionOk="0">
                  <a:moveTo>
                    <a:pt x="0" y="0"/>
                  </a:moveTo>
                  <a:cubicBezTo>
                    <a:pt x="210990" y="-28743"/>
                    <a:pt x="331939" y="52681"/>
                    <a:pt x="515649" y="0"/>
                  </a:cubicBezTo>
                  <a:cubicBezTo>
                    <a:pt x="699359" y="-52681"/>
                    <a:pt x="839318" y="37590"/>
                    <a:pt x="1079143" y="0"/>
                  </a:cubicBezTo>
                  <a:cubicBezTo>
                    <a:pt x="1318968" y="-37590"/>
                    <a:pt x="1447914" y="61841"/>
                    <a:pt x="1594792" y="0"/>
                  </a:cubicBezTo>
                  <a:cubicBezTo>
                    <a:pt x="1629667" y="188492"/>
                    <a:pt x="1582470" y="258387"/>
                    <a:pt x="1594792" y="421624"/>
                  </a:cubicBezTo>
                  <a:cubicBezTo>
                    <a:pt x="1607114" y="584861"/>
                    <a:pt x="1558001" y="800158"/>
                    <a:pt x="1594792" y="897072"/>
                  </a:cubicBezTo>
                  <a:cubicBezTo>
                    <a:pt x="1409768" y="900397"/>
                    <a:pt x="1197020" y="888554"/>
                    <a:pt x="1031299" y="897072"/>
                  </a:cubicBezTo>
                  <a:cubicBezTo>
                    <a:pt x="865578" y="905590"/>
                    <a:pt x="709176" y="860005"/>
                    <a:pt x="499701" y="897072"/>
                  </a:cubicBezTo>
                  <a:cubicBezTo>
                    <a:pt x="290226" y="934139"/>
                    <a:pt x="198150" y="855303"/>
                    <a:pt x="0" y="897072"/>
                  </a:cubicBezTo>
                  <a:cubicBezTo>
                    <a:pt x="-2654" y="725726"/>
                    <a:pt x="13565" y="659271"/>
                    <a:pt x="0" y="430595"/>
                  </a:cubicBezTo>
                  <a:cubicBezTo>
                    <a:pt x="-13565" y="201919"/>
                    <a:pt x="40439" y="136720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5801337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F8508-5E6D-C5AD-C072-DD2B1C916566}"/>
              </a:ext>
            </a:extLst>
          </p:cNvPr>
          <p:cNvGrpSpPr/>
          <p:nvPr/>
        </p:nvGrpSpPr>
        <p:grpSpPr>
          <a:xfrm>
            <a:off x="4292181" y="74439"/>
            <a:ext cx="4817991" cy="5032767"/>
            <a:chOff x="97502" y="86173"/>
            <a:chExt cx="4817991" cy="5032767"/>
          </a:xfrm>
        </p:grpSpPr>
        <p:cxnSp>
          <p:nvCxnSpPr>
            <p:cNvPr id="27" name="Google Shape;1802;p43">
              <a:extLst>
                <a:ext uri="{FF2B5EF4-FFF2-40B4-BE49-F238E27FC236}">
                  <a16:creationId xmlns:a16="http://schemas.microsoft.com/office/drawing/2014/main" id="{CB8E3EEC-43E1-D120-6A66-B510801731B0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16200000" flipH="1">
              <a:off x="3609749" y="43280"/>
              <a:ext cx="246040" cy="143172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796;p43">
              <a:extLst>
                <a:ext uri="{FF2B5EF4-FFF2-40B4-BE49-F238E27FC236}">
                  <a16:creationId xmlns:a16="http://schemas.microsoft.com/office/drawing/2014/main" id="{0535FB62-F6BC-26F7-93A1-63A8C7C4D1EC}"/>
                </a:ext>
              </a:extLst>
            </p:cNvPr>
            <p:cNvSpPr/>
            <p:nvPr/>
          </p:nvSpPr>
          <p:spPr>
            <a:xfrm>
              <a:off x="2429882" y="140995"/>
              <a:ext cx="1174046" cy="495129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Montagu Slab" panose="020B0604020202020204" charset="0"/>
                </a:rPr>
                <a:t>Design</a:t>
              </a:r>
              <a:endParaRPr dirty="0">
                <a:latin typeface="Montagu Slab" panose="020B060402020202020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C4CA723-98D6-C8F8-5CBF-75170FAA2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31" y="2116269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Google Shape;1796;p43">
              <a:extLst>
                <a:ext uri="{FF2B5EF4-FFF2-40B4-BE49-F238E27FC236}">
                  <a16:creationId xmlns:a16="http://schemas.microsoft.com/office/drawing/2014/main" id="{FC36B4AF-1D6F-1859-E64B-5BC7D06392B1}"/>
                </a:ext>
              </a:extLst>
            </p:cNvPr>
            <p:cNvSpPr/>
            <p:nvPr/>
          </p:nvSpPr>
          <p:spPr>
            <a:xfrm>
              <a:off x="97502" y="3978700"/>
              <a:ext cx="1684006" cy="710195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Montagu Slab" panose="020B0604020202020204" charset="0"/>
                </a:rPr>
                <a:t>Animações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2" name="Google Shape;1797;p43">
              <a:extLst>
                <a:ext uri="{FF2B5EF4-FFF2-40B4-BE49-F238E27FC236}">
                  <a16:creationId xmlns:a16="http://schemas.microsoft.com/office/drawing/2014/main" id="{9F4DF157-DC6C-E966-8315-BD8522FDC6E0}"/>
                </a:ext>
              </a:extLst>
            </p:cNvPr>
            <p:cNvSpPr/>
            <p:nvPr/>
          </p:nvSpPr>
          <p:spPr>
            <a:xfrm>
              <a:off x="550394" y="888587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>
                  <a:latin typeface="Montagu Slab" panose="020B0604020202020204" charset="0"/>
                </a:rPr>
                <a:t>Ambientes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3" name="Google Shape;1798;p43">
              <a:extLst>
                <a:ext uri="{FF2B5EF4-FFF2-40B4-BE49-F238E27FC236}">
                  <a16:creationId xmlns:a16="http://schemas.microsoft.com/office/drawing/2014/main" id="{6D19540F-BEA2-31E1-02A6-03E2542061B4}"/>
                </a:ext>
              </a:extLst>
            </p:cNvPr>
            <p:cNvSpPr/>
            <p:nvPr/>
          </p:nvSpPr>
          <p:spPr>
            <a:xfrm>
              <a:off x="2011564" y="89093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24" name="Google Shape;1799;p43">
              <a:extLst>
                <a:ext uri="{FF2B5EF4-FFF2-40B4-BE49-F238E27FC236}">
                  <a16:creationId xmlns:a16="http://schemas.microsoft.com/office/drawing/2014/main" id="{343F5099-AD16-4051-832B-75F94C84D945}"/>
                </a:ext>
              </a:extLst>
            </p:cNvPr>
            <p:cNvSpPr/>
            <p:nvPr/>
          </p:nvSpPr>
          <p:spPr>
            <a:xfrm>
              <a:off x="3981773" y="882164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Interface de </a:t>
              </a:r>
              <a:r>
                <a:rPr lang="en-US" sz="800" dirty="0" err="1">
                  <a:latin typeface="Montagu Slab" panose="020B0604020202020204" charset="0"/>
                </a:rPr>
                <a:t>utilizador</a:t>
              </a:r>
              <a:r>
                <a:rPr lang="en-US" sz="800" dirty="0">
                  <a:latin typeface="Montagu Slab" panose="020B0604020202020204" charset="0"/>
                </a:rPr>
                <a:t> (UI)</a:t>
              </a:r>
              <a:endParaRPr sz="800" dirty="0">
                <a:latin typeface="Montagu Slab" panose="020B0604020202020204" charset="0"/>
              </a:endParaRPr>
            </a:p>
          </p:txBody>
        </p:sp>
        <p:cxnSp>
          <p:nvCxnSpPr>
            <p:cNvPr id="26" name="Google Shape;1801;p43">
              <a:extLst>
                <a:ext uri="{FF2B5EF4-FFF2-40B4-BE49-F238E27FC236}">
                  <a16:creationId xmlns:a16="http://schemas.microsoft.com/office/drawing/2014/main" id="{601E19B4-FC9B-6884-3C6B-4F1DCAC5A067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5400000">
              <a:off x="1890849" y="-237470"/>
              <a:ext cx="252463" cy="199965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8" name="Google Shape;1797;p43">
              <a:extLst>
                <a:ext uri="{FF2B5EF4-FFF2-40B4-BE49-F238E27FC236}">
                  <a16:creationId xmlns:a16="http://schemas.microsoft.com/office/drawing/2014/main" id="{B3881209-455C-0F5C-2C0E-D3F2347A8E55}"/>
                </a:ext>
              </a:extLst>
            </p:cNvPr>
            <p:cNvSpPr/>
            <p:nvPr/>
          </p:nvSpPr>
          <p:spPr>
            <a:xfrm>
              <a:off x="153257" y="1373592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Avenida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49" name="Google Shape;1797;p43">
              <a:extLst>
                <a:ext uri="{FF2B5EF4-FFF2-40B4-BE49-F238E27FC236}">
                  <a16:creationId xmlns:a16="http://schemas.microsoft.com/office/drawing/2014/main" id="{593C1B7A-7E3D-B858-35DD-4982C9FCA07C}"/>
                </a:ext>
              </a:extLst>
            </p:cNvPr>
            <p:cNvSpPr/>
            <p:nvPr/>
          </p:nvSpPr>
          <p:spPr>
            <a:xfrm>
              <a:off x="1228346" y="1372679"/>
              <a:ext cx="677722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Ginásio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50" name="Google Shape;1797;p43">
              <a:extLst>
                <a:ext uri="{FF2B5EF4-FFF2-40B4-BE49-F238E27FC236}">
                  <a16:creationId xmlns:a16="http://schemas.microsoft.com/office/drawing/2014/main" id="{480ECF5E-B96E-8C19-D5B1-CE666A57B596}"/>
                </a:ext>
              </a:extLst>
            </p:cNvPr>
            <p:cNvSpPr/>
            <p:nvPr/>
          </p:nvSpPr>
          <p:spPr>
            <a:xfrm>
              <a:off x="562331" y="1714604"/>
              <a:ext cx="909844" cy="24211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latin typeface="Montagu Slab" panose="020B0604020202020204" charset="0"/>
                </a:rPr>
                <a:t>Sala (casa do “OLD MAN”)</a:t>
              </a:r>
              <a:endParaRPr sz="1000" dirty="0">
                <a:latin typeface="Montagu Slab" panose="020B0604020202020204" charset="0"/>
              </a:endParaRPr>
            </a:p>
          </p:txBody>
        </p:sp>
        <p:sp>
          <p:nvSpPr>
            <p:cNvPr id="1068" name="Google Shape;1798;p43">
              <a:extLst>
                <a:ext uri="{FF2B5EF4-FFF2-40B4-BE49-F238E27FC236}">
                  <a16:creationId xmlns:a16="http://schemas.microsoft.com/office/drawing/2014/main" id="{628D1EA0-47BE-5388-5D24-F17F8EC565B7}"/>
                </a:ext>
              </a:extLst>
            </p:cNvPr>
            <p:cNvSpPr/>
            <p:nvPr/>
          </p:nvSpPr>
          <p:spPr>
            <a:xfrm>
              <a:off x="2014558" y="1334191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19 </a:t>
              </a:r>
              <a:r>
                <a:rPr lang="en-US" sz="800" dirty="0" err="1">
                  <a:latin typeface="Montagu Slab" panose="020B0604020202020204" charset="0"/>
                </a:rPr>
                <a:t>personagens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069" name="Google Shape;1798;p43">
              <a:extLst>
                <a:ext uri="{FF2B5EF4-FFF2-40B4-BE49-F238E27FC236}">
                  <a16:creationId xmlns:a16="http://schemas.microsoft.com/office/drawing/2014/main" id="{A8C47494-5632-DADF-6315-80FA7DBC01C2}"/>
                </a:ext>
              </a:extLst>
            </p:cNvPr>
            <p:cNvSpPr/>
            <p:nvPr/>
          </p:nvSpPr>
          <p:spPr>
            <a:xfrm>
              <a:off x="2008594" y="1777439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latin typeface="Montagu Slab" panose="020B0604020202020204" charset="0"/>
                </a:rPr>
                <a:t>2 </a:t>
              </a:r>
              <a:r>
                <a:rPr lang="en-US" sz="800" dirty="0" err="1">
                  <a:latin typeface="Montagu Slab" panose="020B0604020202020204" charset="0"/>
                </a:rPr>
                <a:t>processos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71" name="Google Shape;1800;p43">
              <a:extLst>
                <a:ext uri="{FF2B5EF4-FFF2-40B4-BE49-F238E27FC236}">
                  <a16:creationId xmlns:a16="http://schemas.microsoft.com/office/drawing/2014/main" id="{C900A9BF-BB58-4BE2-B07A-126C4452AF24}"/>
                </a:ext>
              </a:extLst>
            </p:cNvPr>
            <p:cNvCxnSpPr>
              <a:cxnSpLocks/>
              <a:stCxn id="23" idx="2"/>
              <a:endCxn id="1068" idx="0"/>
            </p:cNvCxnSpPr>
            <p:nvPr/>
          </p:nvCxnSpPr>
          <p:spPr>
            <a:xfrm>
              <a:off x="2478424" y="1224495"/>
              <a:ext cx="2994" cy="10969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800;p43">
              <a:extLst>
                <a:ext uri="{FF2B5EF4-FFF2-40B4-BE49-F238E27FC236}">
                  <a16:creationId xmlns:a16="http://schemas.microsoft.com/office/drawing/2014/main" id="{0913931F-E464-CC43-3659-DAB56CDE325A}"/>
                </a:ext>
              </a:extLst>
            </p:cNvPr>
            <p:cNvCxnSpPr>
              <a:cxnSpLocks/>
              <a:stCxn id="1068" idx="2"/>
              <a:endCxn id="1069" idx="0"/>
            </p:cNvCxnSpPr>
            <p:nvPr/>
          </p:nvCxnSpPr>
          <p:spPr>
            <a:xfrm flipH="1">
              <a:off x="2475454" y="1667754"/>
              <a:ext cx="5964" cy="10968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5" name="Google Shape;1798;p43">
              <a:extLst>
                <a:ext uri="{FF2B5EF4-FFF2-40B4-BE49-F238E27FC236}">
                  <a16:creationId xmlns:a16="http://schemas.microsoft.com/office/drawing/2014/main" id="{42DC9E28-A7E4-F0E5-7BA1-A902313A8C4B}"/>
                </a:ext>
              </a:extLst>
            </p:cNvPr>
            <p:cNvSpPr/>
            <p:nvPr/>
          </p:nvSpPr>
          <p:spPr>
            <a:xfrm>
              <a:off x="178598" y="3525392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Ecrãs</a:t>
              </a:r>
              <a:endParaRPr dirty="0">
                <a:latin typeface="Montagu Slab" panose="020B0604020202020204" charset="0"/>
              </a:endParaRPr>
            </a:p>
          </p:txBody>
        </p:sp>
        <p:cxnSp>
          <p:nvCxnSpPr>
            <p:cNvPr id="1041" name="Google Shape;1801;p43">
              <a:extLst>
                <a:ext uri="{FF2B5EF4-FFF2-40B4-BE49-F238E27FC236}">
                  <a16:creationId xmlns:a16="http://schemas.microsoft.com/office/drawing/2014/main" id="{2F697CB4-8BB5-F8B0-D659-340A5359E50D}"/>
                </a:ext>
              </a:extLst>
            </p:cNvPr>
            <p:cNvCxnSpPr>
              <a:cxnSpLocks/>
              <a:stCxn id="22" idx="2"/>
              <a:endCxn id="1048" idx="0"/>
            </p:cNvCxnSpPr>
            <p:nvPr/>
          </p:nvCxnSpPr>
          <p:spPr>
            <a:xfrm rot="5400000">
              <a:off x="678965" y="1035303"/>
              <a:ext cx="151442" cy="52513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801;p43">
              <a:extLst>
                <a:ext uri="{FF2B5EF4-FFF2-40B4-BE49-F238E27FC236}">
                  <a16:creationId xmlns:a16="http://schemas.microsoft.com/office/drawing/2014/main" id="{5EF9B836-80AF-416C-1B2D-8DFC6AD82036}"/>
                </a:ext>
              </a:extLst>
            </p:cNvPr>
            <p:cNvCxnSpPr>
              <a:cxnSpLocks/>
              <a:stCxn id="22" idx="2"/>
              <a:endCxn id="1049" idx="0"/>
            </p:cNvCxnSpPr>
            <p:nvPr/>
          </p:nvCxnSpPr>
          <p:spPr>
            <a:xfrm rot="16200000" flipH="1">
              <a:off x="1216966" y="1022437"/>
              <a:ext cx="150529" cy="54995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801;p43">
              <a:extLst>
                <a:ext uri="{FF2B5EF4-FFF2-40B4-BE49-F238E27FC236}">
                  <a16:creationId xmlns:a16="http://schemas.microsoft.com/office/drawing/2014/main" id="{006E7C6B-0ECB-95B0-A14A-B08BF10950F6}"/>
                </a:ext>
              </a:extLst>
            </p:cNvPr>
            <p:cNvCxnSpPr>
              <a:cxnSpLocks/>
              <a:stCxn id="22" idx="2"/>
              <a:endCxn id="1050" idx="0"/>
            </p:cNvCxnSpPr>
            <p:nvPr/>
          </p:nvCxnSpPr>
          <p:spPr>
            <a:xfrm rot="5400000">
              <a:off x="771027" y="1468377"/>
              <a:ext cx="492454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801;p43">
              <a:extLst>
                <a:ext uri="{FF2B5EF4-FFF2-40B4-BE49-F238E27FC236}">
                  <a16:creationId xmlns:a16="http://schemas.microsoft.com/office/drawing/2014/main" id="{4CFC90CD-8919-A416-5B38-2929BCD522FA}"/>
                </a:ext>
              </a:extLst>
            </p:cNvPr>
            <p:cNvCxnSpPr>
              <a:cxnSpLocks/>
              <a:stCxn id="1069" idx="2"/>
              <a:endCxn id="1032" idx="0"/>
            </p:cNvCxnSpPr>
            <p:nvPr/>
          </p:nvCxnSpPr>
          <p:spPr>
            <a:xfrm rot="5400000">
              <a:off x="2138645" y="1971041"/>
              <a:ext cx="196849" cy="47677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801;p43">
              <a:extLst>
                <a:ext uri="{FF2B5EF4-FFF2-40B4-BE49-F238E27FC236}">
                  <a16:creationId xmlns:a16="http://schemas.microsoft.com/office/drawing/2014/main" id="{452B1B55-8528-01CB-90A1-C8938F015772}"/>
                </a:ext>
              </a:extLst>
            </p:cNvPr>
            <p:cNvCxnSpPr>
              <a:cxnSpLocks/>
              <a:stCxn id="1069" idx="2"/>
              <a:endCxn id="7" idx="0"/>
            </p:cNvCxnSpPr>
            <p:nvPr/>
          </p:nvCxnSpPr>
          <p:spPr>
            <a:xfrm rot="16200000" flipH="1">
              <a:off x="2677246" y="1909209"/>
              <a:ext cx="191799" cy="5953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2" name="Google Shape;1796;p43">
              <a:extLst>
                <a:ext uri="{FF2B5EF4-FFF2-40B4-BE49-F238E27FC236}">
                  <a16:creationId xmlns:a16="http://schemas.microsoft.com/office/drawing/2014/main" id="{4D302966-E799-6BEB-6A83-D5406A6C7D0F}"/>
                </a:ext>
              </a:extLst>
            </p:cNvPr>
            <p:cNvSpPr/>
            <p:nvPr/>
          </p:nvSpPr>
          <p:spPr>
            <a:xfrm>
              <a:off x="1258469" y="2820621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latin typeface="Montagu Slab" panose="020B0604020202020204" charset="0"/>
                </a:rPr>
                <a:t>Aviso de conteúdo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3" name="Google Shape;1796;p43">
              <a:extLst>
                <a:ext uri="{FF2B5EF4-FFF2-40B4-BE49-F238E27FC236}">
                  <a16:creationId xmlns:a16="http://schemas.microsoft.com/office/drawing/2014/main" id="{A8FDC350-B811-208B-0732-53001632CE1B}"/>
                </a:ext>
              </a:extLst>
            </p:cNvPr>
            <p:cNvSpPr/>
            <p:nvPr/>
          </p:nvSpPr>
          <p:spPr>
            <a:xfrm>
              <a:off x="1263546" y="3111489"/>
              <a:ext cx="824918" cy="229043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Prólogo</a:t>
              </a:r>
              <a:r>
                <a:rPr lang="en-US" sz="600" dirty="0">
                  <a:latin typeface="Montagu Slab" panose="020B0604020202020204" charset="0"/>
                </a:rPr>
                <a:t>/</a:t>
              </a:r>
              <a:r>
                <a:rPr lang="en-US" sz="600" dirty="0" err="1">
                  <a:latin typeface="Montagu Slab" panose="020B0604020202020204" charset="0"/>
                </a:rPr>
                <a:t>Epílogo</a:t>
              </a:r>
              <a:endParaRPr sz="600" dirty="0">
                <a:latin typeface="Montagu Slab" panose="020B0604020202020204" charset="0"/>
              </a:endParaRPr>
            </a:p>
          </p:txBody>
        </p:sp>
        <p:sp>
          <p:nvSpPr>
            <p:cNvPr id="1614" name="Google Shape;1796;p43">
              <a:extLst>
                <a:ext uri="{FF2B5EF4-FFF2-40B4-BE49-F238E27FC236}">
                  <a16:creationId xmlns:a16="http://schemas.microsoft.com/office/drawing/2014/main" id="{0FE83AA4-961F-6928-35E5-83825B132EAA}"/>
                </a:ext>
              </a:extLst>
            </p:cNvPr>
            <p:cNvSpPr/>
            <p:nvPr/>
          </p:nvSpPr>
          <p:spPr>
            <a:xfrm>
              <a:off x="1258469" y="3399442"/>
              <a:ext cx="824918" cy="432082"/>
            </a:xfrm>
            <a:prstGeom prst="roundRect">
              <a:avLst>
                <a:gd name="adj" fmla="val 16667"/>
              </a:avLst>
            </a:prstGeom>
            <a:solidFill>
              <a:srgbClr val="FCB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latin typeface="Montagu Slab" panose="020B0604020202020204" charset="0"/>
                </a:rPr>
                <a:t>Ecrã</a:t>
              </a:r>
              <a:r>
                <a:rPr lang="en-US" sz="600" dirty="0">
                  <a:latin typeface="Montagu Slab" panose="020B0604020202020204" charset="0"/>
                </a:rPr>
                <a:t> </a:t>
              </a:r>
              <a:r>
                <a:rPr lang="en-US" sz="600" dirty="0" err="1">
                  <a:latin typeface="Montagu Slab" panose="020B0604020202020204" charset="0"/>
                </a:rPr>
                <a:t>inicial</a:t>
              </a:r>
              <a:r>
                <a:rPr lang="en-US" sz="600" dirty="0"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latin typeface="Montagu Slab" panose="020B0604020202020204" charset="0"/>
                </a:rPr>
                <a:t>apresentação</a:t>
              </a:r>
              <a:r>
                <a:rPr lang="en-US" sz="600" dirty="0">
                  <a:latin typeface="Montagu Slab" panose="020B0604020202020204" charset="0"/>
                </a:rPr>
                <a:t> do </a:t>
              </a:r>
              <a:r>
                <a:rPr lang="en-US" sz="600" dirty="0" err="1">
                  <a:latin typeface="Montagu Slab" panose="020B0604020202020204" charset="0"/>
                </a:rPr>
                <a:t>dia</a:t>
              </a:r>
              <a:endParaRPr sz="600" dirty="0">
                <a:latin typeface="Montagu Slab" panose="020B0604020202020204" charset="0"/>
              </a:endParaRPr>
            </a:p>
          </p:txBody>
        </p:sp>
        <p:cxnSp>
          <p:nvCxnSpPr>
            <p:cNvPr id="1616" name="Google Shape;1801;p43">
              <a:extLst>
                <a:ext uri="{FF2B5EF4-FFF2-40B4-BE49-F238E27FC236}">
                  <a16:creationId xmlns:a16="http://schemas.microsoft.com/office/drawing/2014/main" id="{7A2D6483-50CA-E5E5-69FE-77A0571A6114}"/>
                </a:ext>
              </a:extLst>
            </p:cNvPr>
            <p:cNvCxnSpPr>
              <a:cxnSpLocks/>
              <a:stCxn id="1615" idx="2"/>
              <a:endCxn id="1039" idx="0"/>
            </p:cNvCxnSpPr>
            <p:nvPr/>
          </p:nvCxnSpPr>
          <p:spPr>
            <a:xfrm rot="16200000" flipH="1">
              <a:off x="732609" y="3771803"/>
              <a:ext cx="119745" cy="29404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6" name="Google Shape;1801;p43">
              <a:extLst>
                <a:ext uri="{FF2B5EF4-FFF2-40B4-BE49-F238E27FC236}">
                  <a16:creationId xmlns:a16="http://schemas.microsoft.com/office/drawing/2014/main" id="{859DE52E-36BC-CD2C-AA7C-374081305418}"/>
                </a:ext>
              </a:extLst>
            </p:cNvPr>
            <p:cNvCxnSpPr>
              <a:cxnSpLocks/>
              <a:stCxn id="1613" idx="1"/>
              <a:endCxn id="1615" idx="0"/>
            </p:cNvCxnSpPr>
            <p:nvPr/>
          </p:nvCxnSpPr>
          <p:spPr>
            <a:xfrm rot="10800000" flipV="1">
              <a:off x="645458" y="3226010"/>
              <a:ext cx="618088" cy="299381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9" name="Google Shape;1801;p43">
              <a:extLst>
                <a:ext uri="{FF2B5EF4-FFF2-40B4-BE49-F238E27FC236}">
                  <a16:creationId xmlns:a16="http://schemas.microsoft.com/office/drawing/2014/main" id="{8522DA7D-572C-82F7-23E6-3C055A31ECD5}"/>
                </a:ext>
              </a:extLst>
            </p:cNvPr>
            <p:cNvCxnSpPr>
              <a:cxnSpLocks/>
              <a:stCxn id="1614" idx="1"/>
              <a:endCxn id="1615" idx="0"/>
            </p:cNvCxnSpPr>
            <p:nvPr/>
          </p:nvCxnSpPr>
          <p:spPr>
            <a:xfrm rot="10800000">
              <a:off x="645459" y="3525393"/>
              <a:ext cx="613011" cy="90091"/>
            </a:xfrm>
            <a:prstGeom prst="bentConnector4">
              <a:avLst>
                <a:gd name="adj1" fmla="val 11921"/>
                <a:gd name="adj2" fmla="val 298667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801;p43">
              <a:extLst>
                <a:ext uri="{FF2B5EF4-FFF2-40B4-BE49-F238E27FC236}">
                  <a16:creationId xmlns:a16="http://schemas.microsoft.com/office/drawing/2014/main" id="{6F1B8818-05C0-1C81-8993-83AA0A25F91F}"/>
                </a:ext>
              </a:extLst>
            </p:cNvPr>
            <p:cNvCxnSpPr>
              <a:cxnSpLocks/>
              <a:stCxn id="1612" idx="1"/>
              <a:endCxn id="1615" idx="0"/>
            </p:cNvCxnSpPr>
            <p:nvPr/>
          </p:nvCxnSpPr>
          <p:spPr>
            <a:xfrm rot="10800000" flipV="1">
              <a:off x="645459" y="2935142"/>
              <a:ext cx="613011" cy="59024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40" name="Google Shape;1798;p43">
              <a:extLst>
                <a:ext uri="{FF2B5EF4-FFF2-40B4-BE49-F238E27FC236}">
                  <a16:creationId xmlns:a16="http://schemas.microsoft.com/office/drawing/2014/main" id="{DE5E2650-367B-6AC0-94EE-BABDBE6CA3CC}"/>
                </a:ext>
              </a:extLst>
            </p:cNvPr>
            <p:cNvSpPr/>
            <p:nvPr/>
          </p:nvSpPr>
          <p:spPr>
            <a:xfrm>
              <a:off x="2539013" y="3389245"/>
              <a:ext cx="933720" cy="432548"/>
            </a:xfrm>
            <a:prstGeom prst="roundRect">
              <a:avLst>
                <a:gd name="adj" fmla="val 16667"/>
              </a:avLst>
            </a:pr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6"/>
                  </a:solidFill>
                  <a:latin typeface="Montagu Slab" panose="020B0604020202020204" charset="0"/>
                </a:rPr>
                <a:t>Objetos</a:t>
              </a:r>
              <a:endParaRPr dirty="0">
                <a:solidFill>
                  <a:schemeClr val="accent6"/>
                </a:solidFill>
                <a:latin typeface="Montagu Slab" panose="020B0604020202020204" charset="0"/>
              </a:endParaRPr>
            </a:p>
          </p:txBody>
        </p:sp>
        <p:sp>
          <p:nvSpPr>
            <p:cNvPr id="1641" name="Google Shape;1798;p43">
              <a:extLst>
                <a:ext uri="{FF2B5EF4-FFF2-40B4-BE49-F238E27FC236}">
                  <a16:creationId xmlns:a16="http://schemas.microsoft.com/office/drawing/2014/main" id="{CE5A3842-1652-C47E-A60A-785F5FE9FF86}"/>
                </a:ext>
              </a:extLst>
            </p:cNvPr>
            <p:cNvSpPr/>
            <p:nvPr/>
          </p:nvSpPr>
          <p:spPr>
            <a:xfrm>
              <a:off x="2257765" y="3967231"/>
              <a:ext cx="575897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1"/>
                  </a:solidFill>
                  <a:latin typeface="Montagu Slab" panose="020B0604020202020204" charset="0"/>
                </a:rPr>
                <a:t>Nuvens</a:t>
              </a:r>
              <a:endParaRPr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642" name="Google Shape;1798;p43">
              <a:extLst>
                <a:ext uri="{FF2B5EF4-FFF2-40B4-BE49-F238E27FC236}">
                  <a16:creationId xmlns:a16="http://schemas.microsoft.com/office/drawing/2014/main" id="{2F9432BF-67F3-2AF3-B8E8-4C13DDCB38CA}"/>
                </a:ext>
              </a:extLst>
            </p:cNvPr>
            <p:cNvSpPr/>
            <p:nvPr/>
          </p:nvSpPr>
          <p:spPr>
            <a:xfrm>
              <a:off x="3184785" y="3959065"/>
              <a:ext cx="575896" cy="196276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Montagu Slab" panose="020B0604020202020204" charset="0"/>
                </a:rPr>
                <a:t>Sala</a:t>
              </a:r>
              <a:endParaRPr sz="10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cxnSp>
          <p:nvCxnSpPr>
            <p:cNvPr id="1643" name="Google Shape;1801;p43">
              <a:extLst>
                <a:ext uri="{FF2B5EF4-FFF2-40B4-BE49-F238E27FC236}">
                  <a16:creationId xmlns:a16="http://schemas.microsoft.com/office/drawing/2014/main" id="{16FDE54C-BFD7-5D2C-22B8-C9C30433F185}"/>
                </a:ext>
              </a:extLst>
            </p:cNvPr>
            <p:cNvCxnSpPr>
              <a:cxnSpLocks/>
              <a:stCxn id="1030" idx="1"/>
              <a:endCxn id="1048" idx="2"/>
            </p:cNvCxnSpPr>
            <p:nvPr/>
          </p:nvCxnSpPr>
          <p:spPr>
            <a:xfrm rot="10800000">
              <a:off x="492119" y="1615702"/>
              <a:ext cx="301613" cy="683356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800;p43">
              <a:extLst>
                <a:ext uri="{FF2B5EF4-FFF2-40B4-BE49-F238E27FC236}">
                  <a16:creationId xmlns:a16="http://schemas.microsoft.com/office/drawing/2014/main" id="{35168CD8-2E99-B020-02B5-C16437BF96F8}"/>
                </a:ext>
              </a:extLst>
            </p:cNvPr>
            <p:cNvCxnSpPr>
              <a:cxnSpLocks/>
              <a:stCxn id="1050" idx="2"/>
              <a:endCxn id="1030" idx="0"/>
            </p:cNvCxnSpPr>
            <p:nvPr/>
          </p:nvCxnSpPr>
          <p:spPr>
            <a:xfrm>
              <a:off x="1017253" y="1956714"/>
              <a:ext cx="0" cy="159555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801;p43">
              <a:extLst>
                <a:ext uri="{FF2B5EF4-FFF2-40B4-BE49-F238E27FC236}">
                  <a16:creationId xmlns:a16="http://schemas.microsoft.com/office/drawing/2014/main" id="{5F1CF4B7-A025-83A7-E585-FC0BACA44249}"/>
                </a:ext>
              </a:extLst>
            </p:cNvPr>
            <p:cNvCxnSpPr>
              <a:cxnSpLocks/>
              <a:stCxn id="1030" idx="3"/>
              <a:endCxn id="1049" idx="2"/>
            </p:cNvCxnSpPr>
            <p:nvPr/>
          </p:nvCxnSpPr>
          <p:spPr>
            <a:xfrm flipV="1">
              <a:off x="1240774" y="1614789"/>
              <a:ext cx="326433" cy="684269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801;p43">
              <a:extLst>
                <a:ext uri="{FF2B5EF4-FFF2-40B4-BE49-F238E27FC236}">
                  <a16:creationId xmlns:a16="http://schemas.microsoft.com/office/drawing/2014/main" id="{718652EB-C2CC-1ED7-9270-3C6C47F86FC2}"/>
                </a:ext>
              </a:extLst>
            </p:cNvPr>
            <p:cNvCxnSpPr>
              <a:cxnSpLocks/>
              <a:stCxn id="1705" idx="2"/>
              <a:endCxn id="1039" idx="3"/>
            </p:cNvCxnSpPr>
            <p:nvPr/>
          </p:nvCxnSpPr>
          <p:spPr>
            <a:xfrm rot="5400000">
              <a:off x="1835564" y="1729616"/>
              <a:ext cx="2550127" cy="2658237"/>
            </a:xfrm>
            <a:prstGeom prst="bentConnector2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801;p43">
              <a:extLst>
                <a:ext uri="{FF2B5EF4-FFF2-40B4-BE49-F238E27FC236}">
                  <a16:creationId xmlns:a16="http://schemas.microsoft.com/office/drawing/2014/main" id="{7B548411-E081-B395-CD34-699B4CD0F186}"/>
                </a:ext>
              </a:extLst>
            </p:cNvPr>
            <p:cNvCxnSpPr>
              <a:cxnSpLocks/>
              <a:stCxn id="1640" idx="0"/>
              <a:endCxn id="1039" idx="3"/>
            </p:cNvCxnSpPr>
            <p:nvPr/>
          </p:nvCxnSpPr>
          <p:spPr>
            <a:xfrm rot="16200000" flipH="1" flipV="1">
              <a:off x="1921414" y="3249338"/>
              <a:ext cx="944553" cy="1224365"/>
            </a:xfrm>
            <a:prstGeom prst="bentConnector4">
              <a:avLst>
                <a:gd name="adj1" fmla="val -24202"/>
                <a:gd name="adj2" fmla="val 69065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801;p43">
              <a:extLst>
                <a:ext uri="{FF2B5EF4-FFF2-40B4-BE49-F238E27FC236}">
                  <a16:creationId xmlns:a16="http://schemas.microsoft.com/office/drawing/2014/main" id="{9F16F629-B2CE-8082-6AB9-911FA76CB616}"/>
                </a:ext>
              </a:extLst>
            </p:cNvPr>
            <p:cNvCxnSpPr>
              <a:cxnSpLocks/>
              <a:stCxn id="1641" idx="0"/>
              <a:endCxn id="1640" idx="2"/>
            </p:cNvCxnSpPr>
            <p:nvPr/>
          </p:nvCxnSpPr>
          <p:spPr>
            <a:xfrm rot="5400000" flipH="1" flipV="1">
              <a:off x="2703074" y="3664433"/>
              <a:ext cx="145438" cy="46015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801;p43">
              <a:extLst>
                <a:ext uri="{FF2B5EF4-FFF2-40B4-BE49-F238E27FC236}">
                  <a16:creationId xmlns:a16="http://schemas.microsoft.com/office/drawing/2014/main" id="{B57EFF7E-01D0-C97E-4AF0-692826D0F32B}"/>
                </a:ext>
              </a:extLst>
            </p:cNvPr>
            <p:cNvCxnSpPr>
              <a:cxnSpLocks/>
              <a:stCxn id="1642" idx="0"/>
              <a:endCxn id="1640" idx="2"/>
            </p:cNvCxnSpPr>
            <p:nvPr/>
          </p:nvCxnSpPr>
          <p:spPr>
            <a:xfrm rot="16200000" flipV="1">
              <a:off x="3170667" y="3656999"/>
              <a:ext cx="137272" cy="46686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8" name="Google Shape;1798;p43">
              <a:extLst>
                <a:ext uri="{FF2B5EF4-FFF2-40B4-BE49-F238E27FC236}">
                  <a16:creationId xmlns:a16="http://schemas.microsoft.com/office/drawing/2014/main" id="{917AD248-3E06-B06B-EB61-549E58E90AFA}"/>
                </a:ext>
              </a:extLst>
            </p:cNvPr>
            <p:cNvSpPr/>
            <p:nvPr/>
          </p:nvSpPr>
          <p:spPr>
            <a:xfrm>
              <a:off x="1981389" y="4553180"/>
              <a:ext cx="933720" cy="3335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latin typeface="Montagu Slab" panose="020B0604020202020204" charset="0"/>
                </a:rPr>
                <a:t>Outras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703" name="Google Shape;1798;p43">
              <a:extLst>
                <a:ext uri="{FF2B5EF4-FFF2-40B4-BE49-F238E27FC236}">
                  <a16:creationId xmlns:a16="http://schemas.microsoft.com/office/drawing/2014/main" id="{6CB7A285-634B-A247-6514-7892E7C484D5}"/>
                </a:ext>
              </a:extLst>
            </p:cNvPr>
            <p:cNvSpPr/>
            <p:nvPr/>
          </p:nvSpPr>
          <p:spPr>
            <a:xfrm>
              <a:off x="3005873" y="4434702"/>
              <a:ext cx="720588" cy="244883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Aumento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de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velocidade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11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sp>
          <p:nvSpPr>
            <p:cNvPr id="1704" name="Google Shape;1798;p43">
              <a:extLst>
                <a:ext uri="{FF2B5EF4-FFF2-40B4-BE49-F238E27FC236}">
                  <a16:creationId xmlns:a16="http://schemas.microsoft.com/office/drawing/2014/main" id="{FEF0EA7D-2FE9-D0B7-9E8A-7338627D9C6B}"/>
                </a:ext>
              </a:extLst>
            </p:cNvPr>
            <p:cNvSpPr/>
            <p:nvPr/>
          </p:nvSpPr>
          <p:spPr>
            <a:xfrm>
              <a:off x="3012961" y="4758822"/>
              <a:ext cx="720589" cy="204840"/>
            </a:xfrm>
            <a:prstGeom prst="roundRect">
              <a:avLst>
                <a:gd name="adj" fmla="val 16667"/>
              </a:avLst>
            </a:prstGeom>
            <a:solidFill>
              <a:srgbClr val="F3A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Quebrar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vidro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(</a:t>
              </a:r>
              <a:r>
                <a:rPr lang="en-US" sz="600" dirty="0" err="1">
                  <a:solidFill>
                    <a:schemeClr val="tx1"/>
                  </a:solidFill>
                  <a:latin typeface="Montagu Slab" panose="020B0604020202020204" charset="0"/>
                </a:rPr>
                <a:t>dia</a:t>
              </a:r>
              <a:r>
                <a:rPr lang="en-US" sz="600" dirty="0">
                  <a:solidFill>
                    <a:schemeClr val="tx1"/>
                  </a:solidFill>
                  <a:latin typeface="Montagu Slab" panose="020B0604020202020204" charset="0"/>
                </a:rPr>
                <a:t> VI)</a:t>
              </a:r>
              <a:endParaRPr sz="800" dirty="0">
                <a:solidFill>
                  <a:schemeClr val="tx1"/>
                </a:solidFill>
                <a:latin typeface="Montagu Slab" panose="020B0604020202020204" charset="0"/>
              </a:endParaRPr>
            </a:p>
          </p:txBody>
        </p:sp>
        <p:pic>
          <p:nvPicPr>
            <p:cNvPr id="1705" name="Picture 6">
              <a:extLst>
                <a:ext uri="{FF2B5EF4-FFF2-40B4-BE49-F238E27FC236}">
                  <a16:creationId xmlns:a16="http://schemas.microsoft.com/office/drawing/2014/main" id="{EA8D775C-EA94-652E-C7AC-FBECDC617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223" y="1418093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06" name="Google Shape;1800;p43">
              <a:extLst>
                <a:ext uri="{FF2B5EF4-FFF2-40B4-BE49-F238E27FC236}">
                  <a16:creationId xmlns:a16="http://schemas.microsoft.com/office/drawing/2014/main" id="{77C9171F-255A-C47A-D579-CF35E493065D}"/>
                </a:ext>
              </a:extLst>
            </p:cNvPr>
            <p:cNvCxnSpPr>
              <a:cxnSpLocks/>
              <a:stCxn id="24" idx="2"/>
              <a:endCxn id="1705" idx="0"/>
            </p:cNvCxnSpPr>
            <p:nvPr/>
          </p:nvCxnSpPr>
          <p:spPr>
            <a:xfrm flipH="1">
              <a:off x="4439745" y="1215727"/>
              <a:ext cx="8888" cy="202366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13" name="Picture 6">
              <a:extLst>
                <a:ext uri="{FF2B5EF4-FFF2-40B4-BE49-F238E27FC236}">
                  <a16:creationId xmlns:a16="http://schemas.microsoft.com/office/drawing/2014/main" id="{C01AD9A8-A860-9160-F76A-57E731747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83" y="4753362"/>
              <a:ext cx="447043" cy="3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33" name="Google Shape;1800;p43">
              <a:extLst>
                <a:ext uri="{FF2B5EF4-FFF2-40B4-BE49-F238E27FC236}">
                  <a16:creationId xmlns:a16="http://schemas.microsoft.com/office/drawing/2014/main" id="{E154803C-3614-BFA1-04FC-B016AA919673}"/>
                </a:ext>
              </a:extLst>
            </p:cNvPr>
            <p:cNvCxnSpPr>
              <a:cxnSpLocks/>
              <a:stCxn id="1039" idx="2"/>
              <a:endCxn id="1713" idx="0"/>
            </p:cNvCxnSpPr>
            <p:nvPr/>
          </p:nvCxnSpPr>
          <p:spPr>
            <a:xfrm>
              <a:off x="939505" y="4688895"/>
              <a:ext cx="0" cy="64467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801;p43">
              <a:extLst>
                <a:ext uri="{FF2B5EF4-FFF2-40B4-BE49-F238E27FC236}">
                  <a16:creationId xmlns:a16="http://schemas.microsoft.com/office/drawing/2014/main" id="{03713126-9632-FFD5-B0A3-253225B43F27}"/>
                </a:ext>
              </a:extLst>
            </p:cNvPr>
            <p:cNvCxnSpPr>
              <a:cxnSpLocks/>
              <a:stCxn id="1688" idx="1"/>
              <a:endCxn id="1039" idx="3"/>
            </p:cNvCxnSpPr>
            <p:nvPr/>
          </p:nvCxnSpPr>
          <p:spPr>
            <a:xfrm rot="10800000">
              <a:off x="1781509" y="4333798"/>
              <a:ext cx="199881" cy="38616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4" name="Google Shape;1801;p43">
              <a:extLst>
                <a:ext uri="{FF2B5EF4-FFF2-40B4-BE49-F238E27FC236}">
                  <a16:creationId xmlns:a16="http://schemas.microsoft.com/office/drawing/2014/main" id="{2C40D7B0-1F64-1949-77D5-691921C9474B}"/>
                </a:ext>
              </a:extLst>
            </p:cNvPr>
            <p:cNvCxnSpPr>
              <a:cxnSpLocks/>
              <a:stCxn id="1688" idx="3"/>
              <a:endCxn id="1703" idx="1"/>
            </p:cNvCxnSpPr>
            <p:nvPr/>
          </p:nvCxnSpPr>
          <p:spPr>
            <a:xfrm flipV="1">
              <a:off x="2915109" y="4557144"/>
              <a:ext cx="90764" cy="16281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801;p43">
              <a:extLst>
                <a:ext uri="{FF2B5EF4-FFF2-40B4-BE49-F238E27FC236}">
                  <a16:creationId xmlns:a16="http://schemas.microsoft.com/office/drawing/2014/main" id="{BE6636F2-013B-6670-4C6C-9BC396514E90}"/>
                </a:ext>
              </a:extLst>
            </p:cNvPr>
            <p:cNvCxnSpPr>
              <a:cxnSpLocks/>
              <a:stCxn id="1688" idx="3"/>
              <a:endCxn id="1704" idx="1"/>
            </p:cNvCxnSpPr>
            <p:nvPr/>
          </p:nvCxnSpPr>
          <p:spPr>
            <a:xfrm>
              <a:off x="2915109" y="4719962"/>
              <a:ext cx="97852" cy="14128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0" name="Picture 19" descr="A green pipe with a black handle&#10;&#10;Description automatically generated">
              <a:extLst>
                <a:ext uri="{FF2B5EF4-FFF2-40B4-BE49-F238E27FC236}">
                  <a16:creationId xmlns:a16="http://schemas.microsoft.com/office/drawing/2014/main" id="{1C8F63B3-C476-AB97-52B8-6AB71B2C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08" b="7723"/>
            <a:stretch/>
          </p:blipFill>
          <p:spPr>
            <a:xfrm>
              <a:off x="4033498" y="86173"/>
              <a:ext cx="672660" cy="624129"/>
            </a:xfrm>
            <a:custGeom>
              <a:avLst/>
              <a:gdLst>
                <a:gd name="connsiteX0" fmla="*/ 0 w 672660"/>
                <a:gd name="connsiteY0" fmla="*/ 0 h 624129"/>
                <a:gd name="connsiteX1" fmla="*/ 316150 w 672660"/>
                <a:gd name="connsiteY1" fmla="*/ 0 h 624129"/>
                <a:gd name="connsiteX2" fmla="*/ 672660 w 672660"/>
                <a:gd name="connsiteY2" fmla="*/ 0 h 624129"/>
                <a:gd name="connsiteX3" fmla="*/ 672660 w 672660"/>
                <a:gd name="connsiteY3" fmla="*/ 305823 h 624129"/>
                <a:gd name="connsiteX4" fmla="*/ 672660 w 672660"/>
                <a:gd name="connsiteY4" fmla="*/ 624129 h 624129"/>
                <a:gd name="connsiteX5" fmla="*/ 343057 w 672660"/>
                <a:gd name="connsiteY5" fmla="*/ 624129 h 624129"/>
                <a:gd name="connsiteX6" fmla="*/ 0 w 672660"/>
                <a:gd name="connsiteY6" fmla="*/ 624129 h 624129"/>
                <a:gd name="connsiteX7" fmla="*/ 0 w 672660"/>
                <a:gd name="connsiteY7" fmla="*/ 318306 h 624129"/>
                <a:gd name="connsiteX8" fmla="*/ 0 w 672660"/>
                <a:gd name="connsiteY8" fmla="*/ 0 h 62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660" h="624129" fill="none" extrusionOk="0">
                  <a:moveTo>
                    <a:pt x="0" y="0"/>
                  </a:moveTo>
                  <a:cubicBezTo>
                    <a:pt x="156274" y="-5760"/>
                    <a:pt x="222219" y="969"/>
                    <a:pt x="316150" y="0"/>
                  </a:cubicBezTo>
                  <a:cubicBezTo>
                    <a:pt x="410081" y="-969"/>
                    <a:pt x="508677" y="25645"/>
                    <a:pt x="672660" y="0"/>
                  </a:cubicBezTo>
                  <a:cubicBezTo>
                    <a:pt x="678344" y="110658"/>
                    <a:pt x="637375" y="216242"/>
                    <a:pt x="672660" y="305823"/>
                  </a:cubicBezTo>
                  <a:cubicBezTo>
                    <a:pt x="707945" y="395404"/>
                    <a:pt x="666721" y="479283"/>
                    <a:pt x="672660" y="624129"/>
                  </a:cubicBezTo>
                  <a:cubicBezTo>
                    <a:pt x="536820" y="626641"/>
                    <a:pt x="482712" y="604285"/>
                    <a:pt x="343057" y="624129"/>
                  </a:cubicBezTo>
                  <a:cubicBezTo>
                    <a:pt x="203402" y="643973"/>
                    <a:pt x="169497" y="610782"/>
                    <a:pt x="0" y="624129"/>
                  </a:cubicBezTo>
                  <a:cubicBezTo>
                    <a:pt x="-22540" y="485979"/>
                    <a:pt x="3870" y="429676"/>
                    <a:pt x="0" y="318306"/>
                  </a:cubicBezTo>
                  <a:cubicBezTo>
                    <a:pt x="-3870" y="206936"/>
                    <a:pt x="13527" y="76357"/>
                    <a:pt x="0" y="0"/>
                  </a:cubicBezTo>
                  <a:close/>
                </a:path>
                <a:path w="672660" h="624129" stroke="0" extrusionOk="0">
                  <a:moveTo>
                    <a:pt x="0" y="0"/>
                  </a:moveTo>
                  <a:cubicBezTo>
                    <a:pt x="164256" y="-28895"/>
                    <a:pt x="231958" y="15291"/>
                    <a:pt x="343057" y="0"/>
                  </a:cubicBezTo>
                  <a:cubicBezTo>
                    <a:pt x="454156" y="-15291"/>
                    <a:pt x="508637" y="11898"/>
                    <a:pt x="672660" y="0"/>
                  </a:cubicBezTo>
                  <a:cubicBezTo>
                    <a:pt x="701662" y="133442"/>
                    <a:pt x="641097" y="224739"/>
                    <a:pt x="672660" y="312065"/>
                  </a:cubicBezTo>
                  <a:cubicBezTo>
                    <a:pt x="704223" y="399391"/>
                    <a:pt x="640618" y="483885"/>
                    <a:pt x="672660" y="624129"/>
                  </a:cubicBezTo>
                  <a:cubicBezTo>
                    <a:pt x="598410" y="652916"/>
                    <a:pt x="406225" y="586498"/>
                    <a:pt x="322877" y="624129"/>
                  </a:cubicBezTo>
                  <a:cubicBezTo>
                    <a:pt x="239529" y="661760"/>
                    <a:pt x="87057" y="616856"/>
                    <a:pt x="0" y="624129"/>
                  </a:cubicBezTo>
                  <a:cubicBezTo>
                    <a:pt x="-21664" y="469144"/>
                    <a:pt x="8553" y="458360"/>
                    <a:pt x="0" y="305823"/>
                  </a:cubicBezTo>
                  <a:cubicBezTo>
                    <a:pt x="-8553" y="153286"/>
                    <a:pt x="18951" y="144168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422282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29" name="Picture 28" descr="A yellow and green dotted background&#10;&#10;Description automatically generated">
              <a:extLst>
                <a:ext uri="{FF2B5EF4-FFF2-40B4-BE49-F238E27FC236}">
                  <a16:creationId xmlns:a16="http://schemas.microsoft.com/office/drawing/2014/main" id="{78DBACB3-47A4-1700-8865-C619DC744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174" r="40121" b="18119"/>
            <a:stretch/>
          </p:blipFill>
          <p:spPr>
            <a:xfrm>
              <a:off x="3548792" y="2740372"/>
              <a:ext cx="821036" cy="951550"/>
            </a:xfrm>
            <a:custGeom>
              <a:avLst/>
              <a:gdLst>
                <a:gd name="connsiteX0" fmla="*/ 0 w 821036"/>
                <a:gd name="connsiteY0" fmla="*/ 0 h 951550"/>
                <a:gd name="connsiteX1" fmla="*/ 394097 w 821036"/>
                <a:gd name="connsiteY1" fmla="*/ 0 h 951550"/>
                <a:gd name="connsiteX2" fmla="*/ 821036 w 821036"/>
                <a:gd name="connsiteY2" fmla="*/ 0 h 951550"/>
                <a:gd name="connsiteX3" fmla="*/ 821036 w 821036"/>
                <a:gd name="connsiteY3" fmla="*/ 447229 h 951550"/>
                <a:gd name="connsiteX4" fmla="*/ 821036 w 821036"/>
                <a:gd name="connsiteY4" fmla="*/ 951550 h 951550"/>
                <a:gd name="connsiteX5" fmla="*/ 394097 w 821036"/>
                <a:gd name="connsiteY5" fmla="*/ 951550 h 951550"/>
                <a:gd name="connsiteX6" fmla="*/ 0 w 821036"/>
                <a:gd name="connsiteY6" fmla="*/ 951550 h 951550"/>
                <a:gd name="connsiteX7" fmla="*/ 0 w 821036"/>
                <a:gd name="connsiteY7" fmla="*/ 456744 h 951550"/>
                <a:gd name="connsiteX8" fmla="*/ 0 w 821036"/>
                <a:gd name="connsiteY8" fmla="*/ 0 h 95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1036" h="951550" fill="none" extrusionOk="0">
                  <a:moveTo>
                    <a:pt x="0" y="0"/>
                  </a:moveTo>
                  <a:cubicBezTo>
                    <a:pt x="115309" y="-40622"/>
                    <a:pt x="245325" y="11046"/>
                    <a:pt x="394097" y="0"/>
                  </a:cubicBezTo>
                  <a:cubicBezTo>
                    <a:pt x="542869" y="-11046"/>
                    <a:pt x="635206" y="17675"/>
                    <a:pt x="821036" y="0"/>
                  </a:cubicBezTo>
                  <a:cubicBezTo>
                    <a:pt x="821334" y="156011"/>
                    <a:pt x="781670" y="324893"/>
                    <a:pt x="821036" y="447229"/>
                  </a:cubicBezTo>
                  <a:cubicBezTo>
                    <a:pt x="860402" y="569565"/>
                    <a:pt x="783266" y="842300"/>
                    <a:pt x="821036" y="951550"/>
                  </a:cubicBezTo>
                  <a:cubicBezTo>
                    <a:pt x="666828" y="962865"/>
                    <a:pt x="495306" y="913937"/>
                    <a:pt x="394097" y="951550"/>
                  </a:cubicBezTo>
                  <a:cubicBezTo>
                    <a:pt x="292888" y="989163"/>
                    <a:pt x="168906" y="947808"/>
                    <a:pt x="0" y="951550"/>
                  </a:cubicBezTo>
                  <a:cubicBezTo>
                    <a:pt x="-7871" y="794665"/>
                    <a:pt x="57490" y="646904"/>
                    <a:pt x="0" y="456744"/>
                  </a:cubicBezTo>
                  <a:cubicBezTo>
                    <a:pt x="-57490" y="266584"/>
                    <a:pt x="42411" y="204230"/>
                    <a:pt x="0" y="0"/>
                  </a:cubicBezTo>
                  <a:close/>
                </a:path>
                <a:path w="821036" h="951550" stroke="0" extrusionOk="0">
                  <a:moveTo>
                    <a:pt x="0" y="0"/>
                  </a:moveTo>
                  <a:cubicBezTo>
                    <a:pt x="148168" y="-14738"/>
                    <a:pt x="222210" y="29602"/>
                    <a:pt x="426939" y="0"/>
                  </a:cubicBezTo>
                  <a:cubicBezTo>
                    <a:pt x="631668" y="-29602"/>
                    <a:pt x="734809" y="13955"/>
                    <a:pt x="821036" y="0"/>
                  </a:cubicBezTo>
                  <a:cubicBezTo>
                    <a:pt x="842060" y="158308"/>
                    <a:pt x="807367" y="286588"/>
                    <a:pt x="821036" y="447229"/>
                  </a:cubicBezTo>
                  <a:cubicBezTo>
                    <a:pt x="834705" y="607870"/>
                    <a:pt x="806382" y="847502"/>
                    <a:pt x="821036" y="951550"/>
                  </a:cubicBezTo>
                  <a:cubicBezTo>
                    <a:pt x="662704" y="956055"/>
                    <a:pt x="580369" y="906094"/>
                    <a:pt x="410518" y="951550"/>
                  </a:cubicBezTo>
                  <a:cubicBezTo>
                    <a:pt x="240667" y="997006"/>
                    <a:pt x="110912" y="931085"/>
                    <a:pt x="0" y="951550"/>
                  </a:cubicBezTo>
                  <a:cubicBezTo>
                    <a:pt x="-51804" y="801882"/>
                    <a:pt x="34044" y="635960"/>
                    <a:pt x="0" y="456744"/>
                  </a:cubicBezTo>
                  <a:cubicBezTo>
                    <a:pt x="-34044" y="277528"/>
                    <a:pt x="48853" y="171801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839201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7" name="Picture 46" descr="A white paper shredding on a white background&#10;&#10;Description automatically generated">
              <a:extLst>
                <a:ext uri="{FF2B5EF4-FFF2-40B4-BE49-F238E27FC236}">
                  <a16:creationId xmlns:a16="http://schemas.microsoft.com/office/drawing/2014/main" id="{06554AEC-5582-00F9-9E83-697A0467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0116" y="4469632"/>
              <a:ext cx="823150" cy="462610"/>
            </a:xfrm>
            <a:custGeom>
              <a:avLst/>
              <a:gdLst>
                <a:gd name="connsiteX0" fmla="*/ 0 w 823150"/>
                <a:gd name="connsiteY0" fmla="*/ 0 h 462610"/>
                <a:gd name="connsiteX1" fmla="*/ 403344 w 823150"/>
                <a:gd name="connsiteY1" fmla="*/ 0 h 462610"/>
                <a:gd name="connsiteX2" fmla="*/ 823150 w 823150"/>
                <a:gd name="connsiteY2" fmla="*/ 0 h 462610"/>
                <a:gd name="connsiteX3" fmla="*/ 823150 w 823150"/>
                <a:gd name="connsiteY3" fmla="*/ 462610 h 462610"/>
                <a:gd name="connsiteX4" fmla="*/ 419807 w 823150"/>
                <a:gd name="connsiteY4" fmla="*/ 462610 h 462610"/>
                <a:gd name="connsiteX5" fmla="*/ 0 w 823150"/>
                <a:gd name="connsiteY5" fmla="*/ 462610 h 462610"/>
                <a:gd name="connsiteX6" fmla="*/ 0 w 823150"/>
                <a:gd name="connsiteY6" fmla="*/ 0 h 4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150" h="462610" fill="none" extrusionOk="0">
                  <a:moveTo>
                    <a:pt x="0" y="0"/>
                  </a:moveTo>
                  <a:cubicBezTo>
                    <a:pt x="111208" y="-41083"/>
                    <a:pt x="223019" y="34572"/>
                    <a:pt x="403344" y="0"/>
                  </a:cubicBezTo>
                  <a:cubicBezTo>
                    <a:pt x="583669" y="-34572"/>
                    <a:pt x="705626" y="49156"/>
                    <a:pt x="823150" y="0"/>
                  </a:cubicBezTo>
                  <a:cubicBezTo>
                    <a:pt x="865369" y="162098"/>
                    <a:pt x="822837" y="331122"/>
                    <a:pt x="823150" y="462610"/>
                  </a:cubicBezTo>
                  <a:cubicBezTo>
                    <a:pt x="664032" y="478434"/>
                    <a:pt x="515925" y="428757"/>
                    <a:pt x="419807" y="462610"/>
                  </a:cubicBezTo>
                  <a:cubicBezTo>
                    <a:pt x="323689" y="496463"/>
                    <a:pt x="125184" y="445422"/>
                    <a:pt x="0" y="462610"/>
                  </a:cubicBezTo>
                  <a:cubicBezTo>
                    <a:pt x="-50301" y="238816"/>
                    <a:pt x="13591" y="146646"/>
                    <a:pt x="0" y="0"/>
                  </a:cubicBezTo>
                  <a:close/>
                </a:path>
                <a:path w="823150" h="462610" stroke="0" extrusionOk="0">
                  <a:moveTo>
                    <a:pt x="0" y="0"/>
                  </a:moveTo>
                  <a:cubicBezTo>
                    <a:pt x="167261" y="-1031"/>
                    <a:pt x="227586" y="48397"/>
                    <a:pt x="403344" y="0"/>
                  </a:cubicBezTo>
                  <a:cubicBezTo>
                    <a:pt x="579102" y="-48397"/>
                    <a:pt x="687776" y="32556"/>
                    <a:pt x="823150" y="0"/>
                  </a:cubicBezTo>
                  <a:cubicBezTo>
                    <a:pt x="866934" y="173948"/>
                    <a:pt x="802674" y="307083"/>
                    <a:pt x="823150" y="462610"/>
                  </a:cubicBezTo>
                  <a:cubicBezTo>
                    <a:pt x="701712" y="497347"/>
                    <a:pt x="522341" y="450489"/>
                    <a:pt x="436270" y="462610"/>
                  </a:cubicBezTo>
                  <a:cubicBezTo>
                    <a:pt x="350199" y="474731"/>
                    <a:pt x="118375" y="448312"/>
                    <a:pt x="0" y="462610"/>
                  </a:cubicBezTo>
                  <a:cubicBezTo>
                    <a:pt x="-52260" y="359756"/>
                    <a:pt x="18668" y="94063"/>
                    <a:pt x="0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8303524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1028" name="Picture 4" descr="[animate output image]">
              <a:extLst>
                <a:ext uri="{FF2B5EF4-FFF2-40B4-BE49-F238E27FC236}">
                  <a16:creationId xmlns:a16="http://schemas.microsoft.com/office/drawing/2014/main" id="{09D044CF-38EC-2962-8B13-E332A4F38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5577" y="1770484"/>
              <a:ext cx="586898" cy="58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5 Things You need to know about MetaHuman Creator">
              <a:extLst>
                <a:ext uri="{FF2B5EF4-FFF2-40B4-BE49-F238E27FC236}">
                  <a16:creationId xmlns:a16="http://schemas.microsoft.com/office/drawing/2014/main" id="{08376A02-CA1E-F565-1176-CF189928F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758" y="2307851"/>
              <a:ext cx="859850" cy="43833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[animate output image]">
              <a:extLst>
                <a:ext uri="{FF2B5EF4-FFF2-40B4-BE49-F238E27FC236}">
                  <a16:creationId xmlns:a16="http://schemas.microsoft.com/office/drawing/2014/main" id="{1D3F1188-8B8A-B491-96C1-1660A50C9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01667" y="1764130"/>
              <a:ext cx="707653" cy="70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C8BDB-E510-38DF-2F7D-F1841707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0288" y="2302801"/>
              <a:ext cx="861097" cy="448431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93A113-E099-86CA-4C1D-F62D9D4E6B6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96F431-98FA-B521-9CBF-53EB4790A1A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FF5AD7-6E7F-C9CA-5BE4-3CE4D5FED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D73273-3A22-AF37-9730-663D5DF2E448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EDCDFD-E766-8952-0D70-2866C36F5B3C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570B461-26D0-311A-91BF-47084650A77A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0DB54B9-AFFF-5F82-F5B2-CD881CD3231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1DF4F-12D5-60DE-C75C-F789A738A111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  <p:cxnSp>
        <p:nvCxnSpPr>
          <p:cNvPr id="32" name="Google Shape;1801;p43">
            <a:extLst>
              <a:ext uri="{FF2B5EF4-FFF2-40B4-BE49-F238E27FC236}">
                <a16:creationId xmlns:a16="http://schemas.microsoft.com/office/drawing/2014/main" id="{EDE26326-640A-E52E-8349-4F9EA8E0218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5400000">
            <a:off x="6814940" y="482554"/>
            <a:ext cx="254808" cy="5384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032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7"/>
          <p:cNvSpPr txBox="1">
            <a:spLocks noGrp="1"/>
          </p:cNvSpPr>
          <p:nvPr>
            <p:ph type="title" idx="2"/>
          </p:nvPr>
        </p:nvSpPr>
        <p:spPr>
          <a:xfrm>
            <a:off x="445405" y="2909938"/>
            <a:ext cx="2515200" cy="16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08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711291" y="3050996"/>
            <a:ext cx="4801200" cy="285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DEMO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976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EEB1DC3A-0570-E265-E338-6ABA6C712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r="33145" b="33317"/>
          <a:stretch/>
        </p:blipFill>
        <p:spPr>
          <a:xfrm>
            <a:off x="-3127627" y="1064825"/>
            <a:ext cx="2615147" cy="1467237"/>
          </a:xfrm>
          <a:prstGeom prst="rect">
            <a:avLst/>
          </a:prstGeom>
        </p:spPr>
      </p:pic>
      <p:pic>
        <p:nvPicPr>
          <p:cNvPr id="979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4AB643C0-8F4F-0BED-2284-B16ADFB8B3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-1" r="33145" b="34362"/>
          <a:stretch/>
        </p:blipFill>
        <p:spPr>
          <a:xfrm>
            <a:off x="10008985" y="557593"/>
            <a:ext cx="2659476" cy="1468751"/>
          </a:xfrm>
          <a:prstGeom prst="rect">
            <a:avLst/>
          </a:prstGeom>
        </p:spPr>
      </p:pic>
      <p:pic>
        <p:nvPicPr>
          <p:cNvPr id="981" name="2023-11-21 09-37-10">
            <a:hlinkClick r:id="" action="ppaction://media"/>
            <a:extLst>
              <a:ext uri="{FF2B5EF4-FFF2-40B4-BE49-F238E27FC236}">
                <a16:creationId xmlns:a16="http://schemas.microsoft.com/office/drawing/2014/main" id="{CFBF04D3-DF7D-0F55-63BF-FE00623E873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r="33145" b="33731"/>
          <a:stretch/>
        </p:blipFill>
        <p:spPr>
          <a:xfrm>
            <a:off x="4455905" y="1495624"/>
            <a:ext cx="3717682" cy="2072876"/>
          </a:xfrm>
          <a:prstGeom prst="rect">
            <a:avLst/>
          </a:prstGeom>
        </p:spPr>
      </p:pic>
      <p:sp>
        <p:nvSpPr>
          <p:cNvPr id="952" name="Google Shape;952;p37"/>
          <p:cNvSpPr txBox="1">
            <a:spLocks noGrp="1"/>
          </p:cNvSpPr>
          <p:nvPr>
            <p:ph type="subTitle" idx="1"/>
          </p:nvPr>
        </p:nvSpPr>
        <p:spPr>
          <a:xfrm>
            <a:off x="0" y="4721962"/>
            <a:ext cx="4801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https://anth0nypereira.itch.io/onegai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D31E30-72DF-E2DF-8AAE-9A0D2EED2827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289F07-2143-1133-273E-A476E1CC7C41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1E0FBF0-99CF-FC73-C274-AE53F0EC0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F46133E-9322-8FD7-8D7B-66948814EEC0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D08DE7F-B440-2C7D-D13F-630E8411AB4B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14CA89-3E84-9881-709F-82921A9B05F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37321E-AB1F-8FC0-D6FB-9F299F93A2D4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CB451F-AEC4-8EAF-7EF3-7454894BDF7B}"/>
                </a:ext>
              </a:extLst>
            </p:cNvPr>
            <p:cNvSpPr txBox="1"/>
            <p:nvPr/>
          </p:nvSpPr>
          <p:spPr>
            <a:xfrm>
              <a:off x="1785253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PRODUÇÃO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46B4436-BC49-529D-4B63-0C909F714D1A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917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9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49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0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7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9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7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1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98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381;p36">
            <a:extLst>
              <a:ext uri="{FF2B5EF4-FFF2-40B4-BE49-F238E27FC236}">
                <a16:creationId xmlns:a16="http://schemas.microsoft.com/office/drawing/2014/main" id="{20C9A11F-B0F5-BF17-6FCE-AA5B49C72442}"/>
              </a:ext>
            </a:extLst>
          </p:cNvPr>
          <p:cNvGrpSpPr/>
          <p:nvPr/>
        </p:nvGrpSpPr>
        <p:grpSpPr>
          <a:xfrm rot="920176" flipH="1">
            <a:off x="3474745" y="3003327"/>
            <a:ext cx="1843562" cy="1862053"/>
            <a:chOff x="1216625" y="238125"/>
            <a:chExt cx="5186725" cy="5238750"/>
          </a:xfrm>
        </p:grpSpPr>
        <p:sp>
          <p:nvSpPr>
            <p:cNvPr id="39" name="Google Shape;1382;p36">
              <a:extLst>
                <a:ext uri="{FF2B5EF4-FFF2-40B4-BE49-F238E27FC236}">
                  <a16:creationId xmlns:a16="http://schemas.microsoft.com/office/drawing/2014/main" id="{9E91E973-26C3-8A1C-A35D-A73E4A6D6BEB}"/>
                </a:ext>
              </a:extLst>
            </p:cNvPr>
            <p:cNvSpPr/>
            <p:nvPr/>
          </p:nvSpPr>
          <p:spPr>
            <a:xfrm>
              <a:off x="1216625" y="2021675"/>
              <a:ext cx="5186725" cy="3455200"/>
            </a:xfrm>
            <a:custGeom>
              <a:avLst/>
              <a:gdLst/>
              <a:ahLst/>
              <a:cxnLst/>
              <a:rect l="l" t="t" r="r" b="b"/>
              <a:pathLst>
                <a:path w="207469" h="138208" extrusionOk="0">
                  <a:moveTo>
                    <a:pt x="207469" y="40367"/>
                  </a:moveTo>
                  <a:lnTo>
                    <a:pt x="92397" y="0"/>
                  </a:lnTo>
                  <a:lnTo>
                    <a:pt x="104623" y="39962"/>
                  </a:lnTo>
                  <a:lnTo>
                    <a:pt x="0" y="71972"/>
                  </a:lnTo>
                  <a:lnTo>
                    <a:pt x="17827" y="130256"/>
                  </a:lnTo>
                  <a:lnTo>
                    <a:pt x="122450" y="98246"/>
                  </a:lnTo>
                  <a:lnTo>
                    <a:pt x="134676" y="138208"/>
                  </a:lnTo>
                  <a:lnTo>
                    <a:pt x="207469" y="40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0B5AA793-31A0-D729-7467-8C86FE76713D}"/>
                </a:ext>
              </a:extLst>
            </p:cNvPr>
            <p:cNvSpPr/>
            <p:nvPr/>
          </p:nvSpPr>
          <p:spPr>
            <a:xfrm>
              <a:off x="2992000" y="393600"/>
              <a:ext cx="185325" cy="184200"/>
            </a:xfrm>
            <a:custGeom>
              <a:avLst/>
              <a:gdLst/>
              <a:ahLst/>
              <a:cxnLst/>
              <a:rect l="l" t="t" r="r" b="b"/>
              <a:pathLst>
                <a:path w="7413" h="7368" extrusionOk="0">
                  <a:moveTo>
                    <a:pt x="7413" y="3139"/>
                  </a:moveTo>
                  <a:lnTo>
                    <a:pt x="4387" y="1"/>
                  </a:lnTo>
                  <a:lnTo>
                    <a:pt x="1" y="4230"/>
                  </a:lnTo>
                  <a:lnTo>
                    <a:pt x="3038" y="7368"/>
                  </a:lnTo>
                  <a:lnTo>
                    <a:pt x="7413" y="3139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CF7F06F0-8F8F-3051-521B-E6C09FB7FBE0}"/>
                </a:ext>
              </a:extLst>
            </p:cNvPr>
            <p:cNvSpPr/>
            <p:nvPr/>
          </p:nvSpPr>
          <p:spPr>
            <a:xfrm>
              <a:off x="3075525" y="238125"/>
              <a:ext cx="232550" cy="245200"/>
            </a:xfrm>
            <a:custGeom>
              <a:avLst/>
              <a:gdLst/>
              <a:ahLst/>
              <a:cxnLst/>
              <a:rect l="l" t="t" r="r" b="b"/>
              <a:pathLst>
                <a:path w="9302" h="9808" extrusionOk="0">
                  <a:moveTo>
                    <a:pt x="2160" y="3835"/>
                  </a:moveTo>
                  <a:lnTo>
                    <a:pt x="2374" y="1676"/>
                  </a:lnTo>
                  <a:lnTo>
                    <a:pt x="2374" y="1676"/>
                  </a:lnTo>
                  <a:lnTo>
                    <a:pt x="2374" y="1473"/>
                  </a:lnTo>
                  <a:lnTo>
                    <a:pt x="2351" y="1293"/>
                  </a:lnTo>
                  <a:lnTo>
                    <a:pt x="2306" y="1125"/>
                  </a:lnTo>
                  <a:lnTo>
                    <a:pt x="2250" y="979"/>
                  </a:lnTo>
                  <a:lnTo>
                    <a:pt x="2171" y="844"/>
                  </a:lnTo>
                  <a:lnTo>
                    <a:pt x="2081" y="731"/>
                  </a:lnTo>
                  <a:lnTo>
                    <a:pt x="1991" y="641"/>
                  </a:lnTo>
                  <a:lnTo>
                    <a:pt x="1879" y="551"/>
                  </a:lnTo>
                  <a:lnTo>
                    <a:pt x="1755" y="495"/>
                  </a:lnTo>
                  <a:lnTo>
                    <a:pt x="1631" y="439"/>
                  </a:lnTo>
                  <a:lnTo>
                    <a:pt x="1508" y="405"/>
                  </a:lnTo>
                  <a:lnTo>
                    <a:pt x="1384" y="382"/>
                  </a:lnTo>
                  <a:lnTo>
                    <a:pt x="1260" y="371"/>
                  </a:lnTo>
                  <a:lnTo>
                    <a:pt x="1148" y="382"/>
                  </a:lnTo>
                  <a:lnTo>
                    <a:pt x="1035" y="394"/>
                  </a:lnTo>
                  <a:lnTo>
                    <a:pt x="934" y="427"/>
                  </a:lnTo>
                  <a:lnTo>
                    <a:pt x="12" y="6299"/>
                  </a:lnTo>
                  <a:lnTo>
                    <a:pt x="12" y="6299"/>
                  </a:lnTo>
                  <a:lnTo>
                    <a:pt x="0" y="6456"/>
                  </a:lnTo>
                  <a:lnTo>
                    <a:pt x="12" y="6613"/>
                  </a:lnTo>
                  <a:lnTo>
                    <a:pt x="34" y="6782"/>
                  </a:lnTo>
                  <a:lnTo>
                    <a:pt x="68" y="6951"/>
                  </a:lnTo>
                  <a:lnTo>
                    <a:pt x="124" y="7120"/>
                  </a:lnTo>
                  <a:lnTo>
                    <a:pt x="192" y="7288"/>
                  </a:lnTo>
                  <a:lnTo>
                    <a:pt x="282" y="7457"/>
                  </a:lnTo>
                  <a:lnTo>
                    <a:pt x="383" y="7626"/>
                  </a:lnTo>
                  <a:lnTo>
                    <a:pt x="484" y="7794"/>
                  </a:lnTo>
                  <a:lnTo>
                    <a:pt x="608" y="7963"/>
                  </a:lnTo>
                  <a:lnTo>
                    <a:pt x="743" y="8132"/>
                  </a:lnTo>
                  <a:lnTo>
                    <a:pt x="878" y="8289"/>
                  </a:lnTo>
                  <a:lnTo>
                    <a:pt x="1024" y="8447"/>
                  </a:lnTo>
                  <a:lnTo>
                    <a:pt x="1181" y="8604"/>
                  </a:lnTo>
                  <a:lnTo>
                    <a:pt x="1339" y="8750"/>
                  </a:lnTo>
                  <a:lnTo>
                    <a:pt x="1508" y="8897"/>
                  </a:lnTo>
                  <a:lnTo>
                    <a:pt x="1508" y="8897"/>
                  </a:lnTo>
                  <a:lnTo>
                    <a:pt x="1687" y="9032"/>
                  </a:lnTo>
                  <a:lnTo>
                    <a:pt x="1856" y="9155"/>
                  </a:lnTo>
                  <a:lnTo>
                    <a:pt x="2036" y="9279"/>
                  </a:lnTo>
                  <a:lnTo>
                    <a:pt x="2216" y="9380"/>
                  </a:lnTo>
                  <a:lnTo>
                    <a:pt x="2396" y="9470"/>
                  </a:lnTo>
                  <a:lnTo>
                    <a:pt x="2576" y="9549"/>
                  </a:lnTo>
                  <a:lnTo>
                    <a:pt x="2756" y="9628"/>
                  </a:lnTo>
                  <a:lnTo>
                    <a:pt x="2947" y="9684"/>
                  </a:lnTo>
                  <a:lnTo>
                    <a:pt x="3127" y="9729"/>
                  </a:lnTo>
                  <a:lnTo>
                    <a:pt x="3318" y="9763"/>
                  </a:lnTo>
                  <a:lnTo>
                    <a:pt x="3498" y="9796"/>
                  </a:lnTo>
                  <a:lnTo>
                    <a:pt x="3690" y="9808"/>
                  </a:lnTo>
                  <a:lnTo>
                    <a:pt x="3881" y="9808"/>
                  </a:lnTo>
                  <a:lnTo>
                    <a:pt x="4072" y="9796"/>
                  </a:lnTo>
                  <a:lnTo>
                    <a:pt x="4252" y="9774"/>
                  </a:lnTo>
                  <a:lnTo>
                    <a:pt x="4443" y="9740"/>
                  </a:lnTo>
                  <a:lnTo>
                    <a:pt x="4634" y="9695"/>
                  </a:lnTo>
                  <a:lnTo>
                    <a:pt x="4825" y="9639"/>
                  </a:lnTo>
                  <a:lnTo>
                    <a:pt x="5017" y="9560"/>
                  </a:lnTo>
                  <a:lnTo>
                    <a:pt x="5219" y="9482"/>
                  </a:lnTo>
                  <a:lnTo>
                    <a:pt x="5410" y="9392"/>
                  </a:lnTo>
                  <a:lnTo>
                    <a:pt x="5602" y="9279"/>
                  </a:lnTo>
                  <a:lnTo>
                    <a:pt x="5793" y="9155"/>
                  </a:lnTo>
                  <a:lnTo>
                    <a:pt x="5984" y="9032"/>
                  </a:lnTo>
                  <a:lnTo>
                    <a:pt x="6186" y="8885"/>
                  </a:lnTo>
                  <a:lnTo>
                    <a:pt x="6378" y="8728"/>
                  </a:lnTo>
                  <a:lnTo>
                    <a:pt x="6569" y="8559"/>
                  </a:lnTo>
                  <a:lnTo>
                    <a:pt x="6760" y="8368"/>
                  </a:lnTo>
                  <a:lnTo>
                    <a:pt x="6962" y="8177"/>
                  </a:lnTo>
                  <a:lnTo>
                    <a:pt x="7154" y="7963"/>
                  </a:lnTo>
                  <a:lnTo>
                    <a:pt x="7345" y="7749"/>
                  </a:lnTo>
                  <a:lnTo>
                    <a:pt x="7536" y="7513"/>
                  </a:lnTo>
                  <a:lnTo>
                    <a:pt x="8976" y="6074"/>
                  </a:lnTo>
                  <a:lnTo>
                    <a:pt x="8976" y="6074"/>
                  </a:lnTo>
                  <a:lnTo>
                    <a:pt x="9043" y="6006"/>
                  </a:lnTo>
                  <a:lnTo>
                    <a:pt x="9111" y="5939"/>
                  </a:lnTo>
                  <a:lnTo>
                    <a:pt x="9167" y="5871"/>
                  </a:lnTo>
                  <a:lnTo>
                    <a:pt x="9212" y="5792"/>
                  </a:lnTo>
                  <a:lnTo>
                    <a:pt x="9246" y="5725"/>
                  </a:lnTo>
                  <a:lnTo>
                    <a:pt x="9268" y="5646"/>
                  </a:lnTo>
                  <a:lnTo>
                    <a:pt x="9291" y="5579"/>
                  </a:lnTo>
                  <a:lnTo>
                    <a:pt x="9291" y="5511"/>
                  </a:lnTo>
                  <a:lnTo>
                    <a:pt x="9302" y="5432"/>
                  </a:lnTo>
                  <a:lnTo>
                    <a:pt x="9291" y="5365"/>
                  </a:lnTo>
                  <a:lnTo>
                    <a:pt x="9279" y="5298"/>
                  </a:lnTo>
                  <a:lnTo>
                    <a:pt x="9268" y="5241"/>
                  </a:lnTo>
                  <a:lnTo>
                    <a:pt x="9212" y="5118"/>
                  </a:lnTo>
                  <a:lnTo>
                    <a:pt x="9133" y="5005"/>
                  </a:lnTo>
                  <a:lnTo>
                    <a:pt x="9043" y="4915"/>
                  </a:lnTo>
                  <a:lnTo>
                    <a:pt x="8931" y="4848"/>
                  </a:lnTo>
                  <a:lnTo>
                    <a:pt x="8863" y="4814"/>
                  </a:lnTo>
                  <a:lnTo>
                    <a:pt x="8796" y="4803"/>
                  </a:lnTo>
                  <a:lnTo>
                    <a:pt x="8728" y="4780"/>
                  </a:lnTo>
                  <a:lnTo>
                    <a:pt x="8661" y="4780"/>
                  </a:lnTo>
                  <a:lnTo>
                    <a:pt x="8593" y="4780"/>
                  </a:lnTo>
                  <a:lnTo>
                    <a:pt x="8515" y="4780"/>
                  </a:lnTo>
                  <a:lnTo>
                    <a:pt x="8436" y="4803"/>
                  </a:lnTo>
                  <a:lnTo>
                    <a:pt x="8368" y="4825"/>
                  </a:lnTo>
                  <a:lnTo>
                    <a:pt x="8290" y="4859"/>
                  </a:lnTo>
                  <a:lnTo>
                    <a:pt x="8211" y="4904"/>
                  </a:lnTo>
                  <a:lnTo>
                    <a:pt x="8132" y="4960"/>
                  </a:lnTo>
                  <a:lnTo>
                    <a:pt x="8053" y="5016"/>
                  </a:lnTo>
                  <a:lnTo>
                    <a:pt x="7806" y="5331"/>
                  </a:lnTo>
                  <a:lnTo>
                    <a:pt x="7806" y="5331"/>
                  </a:lnTo>
                  <a:lnTo>
                    <a:pt x="7795" y="5219"/>
                  </a:lnTo>
                  <a:lnTo>
                    <a:pt x="7761" y="5095"/>
                  </a:lnTo>
                  <a:lnTo>
                    <a:pt x="8166" y="4656"/>
                  </a:lnTo>
                  <a:lnTo>
                    <a:pt x="8166" y="4656"/>
                  </a:lnTo>
                  <a:lnTo>
                    <a:pt x="8222" y="4589"/>
                  </a:lnTo>
                  <a:lnTo>
                    <a:pt x="8278" y="4510"/>
                  </a:lnTo>
                  <a:lnTo>
                    <a:pt x="8323" y="4431"/>
                  </a:lnTo>
                  <a:lnTo>
                    <a:pt x="8357" y="4353"/>
                  </a:lnTo>
                  <a:lnTo>
                    <a:pt x="8380" y="4285"/>
                  </a:lnTo>
                  <a:lnTo>
                    <a:pt x="8402" y="4207"/>
                  </a:lnTo>
                  <a:lnTo>
                    <a:pt x="8402" y="4139"/>
                  </a:lnTo>
                  <a:lnTo>
                    <a:pt x="8402" y="4060"/>
                  </a:lnTo>
                  <a:lnTo>
                    <a:pt x="8391" y="3993"/>
                  </a:lnTo>
                  <a:lnTo>
                    <a:pt x="8380" y="3925"/>
                  </a:lnTo>
                  <a:lnTo>
                    <a:pt x="8346" y="3858"/>
                  </a:lnTo>
                  <a:lnTo>
                    <a:pt x="8323" y="3802"/>
                  </a:lnTo>
                  <a:lnTo>
                    <a:pt x="8245" y="3689"/>
                  </a:lnTo>
                  <a:lnTo>
                    <a:pt x="8143" y="3588"/>
                  </a:lnTo>
                  <a:lnTo>
                    <a:pt x="8031" y="3498"/>
                  </a:lnTo>
                  <a:lnTo>
                    <a:pt x="7907" y="3442"/>
                  </a:lnTo>
                  <a:lnTo>
                    <a:pt x="7772" y="3397"/>
                  </a:lnTo>
                  <a:lnTo>
                    <a:pt x="7626" y="3385"/>
                  </a:lnTo>
                  <a:lnTo>
                    <a:pt x="7559" y="3385"/>
                  </a:lnTo>
                  <a:lnTo>
                    <a:pt x="7480" y="3397"/>
                  </a:lnTo>
                  <a:lnTo>
                    <a:pt x="7412" y="3408"/>
                  </a:lnTo>
                  <a:lnTo>
                    <a:pt x="7345" y="3430"/>
                  </a:lnTo>
                  <a:lnTo>
                    <a:pt x="7277" y="3464"/>
                  </a:lnTo>
                  <a:lnTo>
                    <a:pt x="7210" y="3509"/>
                  </a:lnTo>
                  <a:lnTo>
                    <a:pt x="7142" y="3554"/>
                  </a:lnTo>
                  <a:lnTo>
                    <a:pt x="7075" y="3610"/>
                  </a:lnTo>
                  <a:lnTo>
                    <a:pt x="6771" y="3813"/>
                  </a:lnTo>
                  <a:lnTo>
                    <a:pt x="6771" y="3813"/>
                  </a:lnTo>
                  <a:lnTo>
                    <a:pt x="6715" y="3745"/>
                  </a:lnTo>
                  <a:lnTo>
                    <a:pt x="6648" y="3689"/>
                  </a:lnTo>
                  <a:lnTo>
                    <a:pt x="6962" y="3442"/>
                  </a:lnTo>
                  <a:lnTo>
                    <a:pt x="6962" y="3442"/>
                  </a:lnTo>
                  <a:lnTo>
                    <a:pt x="7019" y="3374"/>
                  </a:lnTo>
                  <a:lnTo>
                    <a:pt x="7064" y="3295"/>
                  </a:lnTo>
                  <a:lnTo>
                    <a:pt x="7097" y="3217"/>
                  </a:lnTo>
                  <a:lnTo>
                    <a:pt x="7120" y="3149"/>
                  </a:lnTo>
                  <a:lnTo>
                    <a:pt x="7142" y="3071"/>
                  </a:lnTo>
                  <a:lnTo>
                    <a:pt x="7142" y="2992"/>
                  </a:lnTo>
                  <a:lnTo>
                    <a:pt x="7142" y="2924"/>
                  </a:lnTo>
                  <a:lnTo>
                    <a:pt x="7131" y="2857"/>
                  </a:lnTo>
                  <a:lnTo>
                    <a:pt x="7120" y="2778"/>
                  </a:lnTo>
                  <a:lnTo>
                    <a:pt x="7097" y="2711"/>
                  </a:lnTo>
                  <a:lnTo>
                    <a:pt x="7030" y="2587"/>
                  </a:lnTo>
                  <a:lnTo>
                    <a:pt x="6951" y="2474"/>
                  </a:lnTo>
                  <a:lnTo>
                    <a:pt x="6850" y="2373"/>
                  </a:lnTo>
                  <a:lnTo>
                    <a:pt x="6726" y="2294"/>
                  </a:lnTo>
                  <a:lnTo>
                    <a:pt x="6591" y="2238"/>
                  </a:lnTo>
                  <a:lnTo>
                    <a:pt x="6456" y="2204"/>
                  </a:lnTo>
                  <a:lnTo>
                    <a:pt x="6389" y="2193"/>
                  </a:lnTo>
                  <a:lnTo>
                    <a:pt x="6310" y="2193"/>
                  </a:lnTo>
                  <a:lnTo>
                    <a:pt x="6243" y="2204"/>
                  </a:lnTo>
                  <a:lnTo>
                    <a:pt x="6175" y="2216"/>
                  </a:lnTo>
                  <a:lnTo>
                    <a:pt x="6096" y="2238"/>
                  </a:lnTo>
                  <a:lnTo>
                    <a:pt x="6029" y="2272"/>
                  </a:lnTo>
                  <a:lnTo>
                    <a:pt x="5961" y="2306"/>
                  </a:lnTo>
                  <a:lnTo>
                    <a:pt x="5894" y="2362"/>
                  </a:lnTo>
                  <a:lnTo>
                    <a:pt x="5838" y="2418"/>
                  </a:lnTo>
                  <a:lnTo>
                    <a:pt x="5770" y="2486"/>
                  </a:lnTo>
                  <a:lnTo>
                    <a:pt x="5230" y="3014"/>
                  </a:lnTo>
                  <a:lnTo>
                    <a:pt x="5230" y="3014"/>
                  </a:lnTo>
                  <a:lnTo>
                    <a:pt x="5005" y="2981"/>
                  </a:lnTo>
                  <a:lnTo>
                    <a:pt x="6951" y="1192"/>
                  </a:lnTo>
                  <a:lnTo>
                    <a:pt x="6951" y="1192"/>
                  </a:lnTo>
                  <a:lnTo>
                    <a:pt x="6996" y="1113"/>
                  </a:lnTo>
                  <a:lnTo>
                    <a:pt x="7030" y="1035"/>
                  </a:lnTo>
                  <a:lnTo>
                    <a:pt x="7064" y="956"/>
                  </a:lnTo>
                  <a:lnTo>
                    <a:pt x="7075" y="877"/>
                  </a:lnTo>
                  <a:lnTo>
                    <a:pt x="7086" y="799"/>
                  </a:lnTo>
                  <a:lnTo>
                    <a:pt x="7086" y="731"/>
                  </a:lnTo>
                  <a:lnTo>
                    <a:pt x="7075" y="652"/>
                  </a:lnTo>
                  <a:lnTo>
                    <a:pt x="7064" y="585"/>
                  </a:lnTo>
                  <a:lnTo>
                    <a:pt x="7041" y="517"/>
                  </a:lnTo>
                  <a:lnTo>
                    <a:pt x="7007" y="450"/>
                  </a:lnTo>
                  <a:lnTo>
                    <a:pt x="6940" y="326"/>
                  </a:lnTo>
                  <a:lnTo>
                    <a:pt x="6839" y="225"/>
                  </a:lnTo>
                  <a:lnTo>
                    <a:pt x="6726" y="135"/>
                  </a:lnTo>
                  <a:lnTo>
                    <a:pt x="6603" y="67"/>
                  </a:lnTo>
                  <a:lnTo>
                    <a:pt x="6468" y="22"/>
                  </a:lnTo>
                  <a:lnTo>
                    <a:pt x="6400" y="0"/>
                  </a:lnTo>
                  <a:lnTo>
                    <a:pt x="6333" y="0"/>
                  </a:lnTo>
                  <a:lnTo>
                    <a:pt x="6254" y="0"/>
                  </a:lnTo>
                  <a:lnTo>
                    <a:pt x="6186" y="0"/>
                  </a:lnTo>
                  <a:lnTo>
                    <a:pt x="6119" y="11"/>
                  </a:lnTo>
                  <a:lnTo>
                    <a:pt x="6040" y="34"/>
                  </a:lnTo>
                  <a:lnTo>
                    <a:pt x="5973" y="67"/>
                  </a:lnTo>
                  <a:lnTo>
                    <a:pt x="5905" y="112"/>
                  </a:lnTo>
                  <a:lnTo>
                    <a:pt x="5849" y="157"/>
                  </a:lnTo>
                  <a:lnTo>
                    <a:pt x="5782" y="214"/>
                  </a:lnTo>
                  <a:lnTo>
                    <a:pt x="5725" y="281"/>
                  </a:lnTo>
                  <a:lnTo>
                    <a:pt x="5669" y="360"/>
                  </a:lnTo>
                  <a:lnTo>
                    <a:pt x="2160" y="383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;p36">
              <a:extLst>
                <a:ext uri="{FF2B5EF4-FFF2-40B4-BE49-F238E27FC236}">
                  <a16:creationId xmlns:a16="http://schemas.microsoft.com/office/drawing/2014/main" id="{58C6F5EE-7EEA-E106-130E-A6E9B418ED40}"/>
                </a:ext>
              </a:extLst>
            </p:cNvPr>
            <p:cNvSpPr/>
            <p:nvPr/>
          </p:nvSpPr>
          <p:spPr>
            <a:xfrm>
              <a:off x="2239850" y="747625"/>
              <a:ext cx="562675" cy="516550"/>
            </a:xfrm>
            <a:custGeom>
              <a:avLst/>
              <a:gdLst/>
              <a:ahLst/>
              <a:cxnLst/>
              <a:rect l="l" t="t" r="r" b="b"/>
              <a:pathLst>
                <a:path w="22507" h="20662" extrusionOk="0">
                  <a:moveTo>
                    <a:pt x="563" y="18750"/>
                  </a:moveTo>
                  <a:lnTo>
                    <a:pt x="563" y="18750"/>
                  </a:lnTo>
                  <a:lnTo>
                    <a:pt x="405" y="18435"/>
                  </a:lnTo>
                  <a:lnTo>
                    <a:pt x="281" y="18109"/>
                  </a:lnTo>
                  <a:lnTo>
                    <a:pt x="180" y="17794"/>
                  </a:lnTo>
                  <a:lnTo>
                    <a:pt x="101" y="17479"/>
                  </a:lnTo>
                  <a:lnTo>
                    <a:pt x="45" y="17153"/>
                  </a:lnTo>
                  <a:lnTo>
                    <a:pt x="11" y="16838"/>
                  </a:lnTo>
                  <a:lnTo>
                    <a:pt x="0" y="16523"/>
                  </a:lnTo>
                  <a:lnTo>
                    <a:pt x="0" y="16208"/>
                  </a:lnTo>
                  <a:lnTo>
                    <a:pt x="34" y="15893"/>
                  </a:lnTo>
                  <a:lnTo>
                    <a:pt x="79" y="15578"/>
                  </a:lnTo>
                  <a:lnTo>
                    <a:pt x="146" y="15263"/>
                  </a:lnTo>
                  <a:lnTo>
                    <a:pt x="236" y="14948"/>
                  </a:lnTo>
                  <a:lnTo>
                    <a:pt x="338" y="14633"/>
                  </a:lnTo>
                  <a:lnTo>
                    <a:pt x="450" y="14329"/>
                  </a:lnTo>
                  <a:lnTo>
                    <a:pt x="596" y="14015"/>
                  </a:lnTo>
                  <a:lnTo>
                    <a:pt x="743" y="13700"/>
                  </a:lnTo>
                  <a:lnTo>
                    <a:pt x="911" y="13396"/>
                  </a:lnTo>
                  <a:lnTo>
                    <a:pt x="1102" y="13092"/>
                  </a:lnTo>
                  <a:lnTo>
                    <a:pt x="1294" y="12789"/>
                  </a:lnTo>
                  <a:lnTo>
                    <a:pt x="1507" y="12485"/>
                  </a:lnTo>
                  <a:lnTo>
                    <a:pt x="1732" y="12181"/>
                  </a:lnTo>
                  <a:lnTo>
                    <a:pt x="1980" y="11877"/>
                  </a:lnTo>
                  <a:lnTo>
                    <a:pt x="2227" y="11574"/>
                  </a:lnTo>
                  <a:lnTo>
                    <a:pt x="2497" y="11281"/>
                  </a:lnTo>
                  <a:lnTo>
                    <a:pt x="2767" y="10978"/>
                  </a:lnTo>
                  <a:lnTo>
                    <a:pt x="3048" y="10685"/>
                  </a:lnTo>
                  <a:lnTo>
                    <a:pt x="3341" y="10393"/>
                  </a:lnTo>
                  <a:lnTo>
                    <a:pt x="3656" y="10100"/>
                  </a:lnTo>
                  <a:lnTo>
                    <a:pt x="3959" y="9808"/>
                  </a:lnTo>
                  <a:lnTo>
                    <a:pt x="4285" y="9516"/>
                  </a:lnTo>
                  <a:lnTo>
                    <a:pt x="4949" y="8942"/>
                  </a:lnTo>
                  <a:lnTo>
                    <a:pt x="5646" y="8380"/>
                  </a:lnTo>
                  <a:lnTo>
                    <a:pt x="6355" y="7817"/>
                  </a:lnTo>
                  <a:lnTo>
                    <a:pt x="7086" y="7277"/>
                  </a:lnTo>
                  <a:lnTo>
                    <a:pt x="7840" y="6737"/>
                  </a:lnTo>
                  <a:lnTo>
                    <a:pt x="8582" y="6198"/>
                  </a:lnTo>
                  <a:lnTo>
                    <a:pt x="9347" y="5680"/>
                  </a:lnTo>
                  <a:lnTo>
                    <a:pt x="10854" y="4668"/>
                  </a:lnTo>
                  <a:lnTo>
                    <a:pt x="12316" y="3689"/>
                  </a:lnTo>
                  <a:lnTo>
                    <a:pt x="13711" y="2767"/>
                  </a:lnTo>
                  <a:lnTo>
                    <a:pt x="14363" y="2317"/>
                  </a:lnTo>
                  <a:lnTo>
                    <a:pt x="14982" y="1890"/>
                  </a:lnTo>
                  <a:lnTo>
                    <a:pt x="15567" y="1474"/>
                  </a:lnTo>
                  <a:lnTo>
                    <a:pt x="16106" y="1069"/>
                  </a:lnTo>
                  <a:lnTo>
                    <a:pt x="16106" y="1069"/>
                  </a:lnTo>
                  <a:lnTo>
                    <a:pt x="16286" y="934"/>
                  </a:lnTo>
                  <a:lnTo>
                    <a:pt x="16455" y="821"/>
                  </a:lnTo>
                  <a:lnTo>
                    <a:pt x="16635" y="709"/>
                  </a:lnTo>
                  <a:lnTo>
                    <a:pt x="16804" y="608"/>
                  </a:lnTo>
                  <a:lnTo>
                    <a:pt x="16984" y="506"/>
                  </a:lnTo>
                  <a:lnTo>
                    <a:pt x="17164" y="428"/>
                  </a:lnTo>
                  <a:lnTo>
                    <a:pt x="17344" y="349"/>
                  </a:lnTo>
                  <a:lnTo>
                    <a:pt x="17524" y="281"/>
                  </a:lnTo>
                  <a:lnTo>
                    <a:pt x="17692" y="214"/>
                  </a:lnTo>
                  <a:lnTo>
                    <a:pt x="17872" y="169"/>
                  </a:lnTo>
                  <a:lnTo>
                    <a:pt x="18052" y="124"/>
                  </a:lnTo>
                  <a:lnTo>
                    <a:pt x="18232" y="79"/>
                  </a:lnTo>
                  <a:lnTo>
                    <a:pt x="18401" y="45"/>
                  </a:lnTo>
                  <a:lnTo>
                    <a:pt x="18581" y="23"/>
                  </a:lnTo>
                  <a:lnTo>
                    <a:pt x="18750" y="12"/>
                  </a:lnTo>
                  <a:lnTo>
                    <a:pt x="18930" y="0"/>
                  </a:lnTo>
                  <a:lnTo>
                    <a:pt x="19098" y="0"/>
                  </a:lnTo>
                  <a:lnTo>
                    <a:pt x="19267" y="0"/>
                  </a:lnTo>
                  <a:lnTo>
                    <a:pt x="19593" y="23"/>
                  </a:lnTo>
                  <a:lnTo>
                    <a:pt x="19919" y="79"/>
                  </a:lnTo>
                  <a:lnTo>
                    <a:pt x="20223" y="158"/>
                  </a:lnTo>
                  <a:lnTo>
                    <a:pt x="20527" y="259"/>
                  </a:lnTo>
                  <a:lnTo>
                    <a:pt x="20808" y="383"/>
                  </a:lnTo>
                  <a:lnTo>
                    <a:pt x="21078" y="529"/>
                  </a:lnTo>
                  <a:lnTo>
                    <a:pt x="21201" y="608"/>
                  </a:lnTo>
                  <a:lnTo>
                    <a:pt x="21325" y="698"/>
                  </a:lnTo>
                  <a:lnTo>
                    <a:pt x="21438" y="788"/>
                  </a:lnTo>
                  <a:lnTo>
                    <a:pt x="21550" y="878"/>
                  </a:lnTo>
                  <a:lnTo>
                    <a:pt x="21663" y="979"/>
                  </a:lnTo>
                  <a:lnTo>
                    <a:pt x="21764" y="1080"/>
                  </a:lnTo>
                  <a:lnTo>
                    <a:pt x="21854" y="1192"/>
                  </a:lnTo>
                  <a:lnTo>
                    <a:pt x="21944" y="1305"/>
                  </a:lnTo>
                  <a:lnTo>
                    <a:pt x="22034" y="1429"/>
                  </a:lnTo>
                  <a:lnTo>
                    <a:pt x="22113" y="1552"/>
                  </a:lnTo>
                  <a:lnTo>
                    <a:pt x="22180" y="1676"/>
                  </a:lnTo>
                  <a:lnTo>
                    <a:pt x="22247" y="1800"/>
                  </a:lnTo>
                  <a:lnTo>
                    <a:pt x="22304" y="1935"/>
                  </a:lnTo>
                  <a:lnTo>
                    <a:pt x="22360" y="2070"/>
                  </a:lnTo>
                  <a:lnTo>
                    <a:pt x="22394" y="2216"/>
                  </a:lnTo>
                  <a:lnTo>
                    <a:pt x="22439" y="2362"/>
                  </a:lnTo>
                  <a:lnTo>
                    <a:pt x="22461" y="2508"/>
                  </a:lnTo>
                  <a:lnTo>
                    <a:pt x="22484" y="2655"/>
                  </a:lnTo>
                  <a:lnTo>
                    <a:pt x="22495" y="2812"/>
                  </a:lnTo>
                  <a:lnTo>
                    <a:pt x="22506" y="2970"/>
                  </a:lnTo>
                  <a:lnTo>
                    <a:pt x="22495" y="3127"/>
                  </a:lnTo>
                  <a:lnTo>
                    <a:pt x="22484" y="3284"/>
                  </a:lnTo>
                  <a:lnTo>
                    <a:pt x="22461" y="3453"/>
                  </a:lnTo>
                  <a:lnTo>
                    <a:pt x="22427" y="3622"/>
                  </a:lnTo>
                  <a:lnTo>
                    <a:pt x="22394" y="3791"/>
                  </a:lnTo>
                  <a:lnTo>
                    <a:pt x="22349" y="3959"/>
                  </a:lnTo>
                  <a:lnTo>
                    <a:pt x="22281" y="4139"/>
                  </a:lnTo>
                  <a:lnTo>
                    <a:pt x="22214" y="4308"/>
                  </a:lnTo>
                  <a:lnTo>
                    <a:pt x="22135" y="4488"/>
                  </a:lnTo>
                  <a:lnTo>
                    <a:pt x="22045" y="4668"/>
                  </a:lnTo>
                  <a:lnTo>
                    <a:pt x="21944" y="4848"/>
                  </a:lnTo>
                  <a:lnTo>
                    <a:pt x="21843" y="5028"/>
                  </a:lnTo>
                  <a:lnTo>
                    <a:pt x="21719" y="5219"/>
                  </a:lnTo>
                  <a:lnTo>
                    <a:pt x="21584" y="5399"/>
                  </a:lnTo>
                  <a:lnTo>
                    <a:pt x="21584" y="5399"/>
                  </a:lnTo>
                  <a:lnTo>
                    <a:pt x="21280" y="5804"/>
                  </a:lnTo>
                  <a:lnTo>
                    <a:pt x="20909" y="6288"/>
                  </a:lnTo>
                  <a:lnTo>
                    <a:pt x="20482" y="6827"/>
                  </a:lnTo>
                  <a:lnTo>
                    <a:pt x="19998" y="7412"/>
                  </a:lnTo>
                  <a:lnTo>
                    <a:pt x="19458" y="8065"/>
                  </a:lnTo>
                  <a:lnTo>
                    <a:pt x="18885" y="8751"/>
                  </a:lnTo>
                  <a:lnTo>
                    <a:pt x="18266" y="9471"/>
                  </a:lnTo>
                  <a:lnTo>
                    <a:pt x="17602" y="10213"/>
                  </a:lnTo>
                  <a:lnTo>
                    <a:pt x="16905" y="10989"/>
                  </a:lnTo>
                  <a:lnTo>
                    <a:pt x="16174" y="11765"/>
                  </a:lnTo>
                  <a:lnTo>
                    <a:pt x="15432" y="12564"/>
                  </a:lnTo>
                  <a:lnTo>
                    <a:pt x="14656" y="13351"/>
                  </a:lnTo>
                  <a:lnTo>
                    <a:pt x="13857" y="14138"/>
                  </a:lnTo>
                  <a:lnTo>
                    <a:pt x="13047" y="14903"/>
                  </a:lnTo>
                  <a:lnTo>
                    <a:pt x="12226" y="15657"/>
                  </a:lnTo>
                  <a:lnTo>
                    <a:pt x="11405" y="16388"/>
                  </a:lnTo>
                  <a:lnTo>
                    <a:pt x="10989" y="16736"/>
                  </a:lnTo>
                  <a:lnTo>
                    <a:pt x="10584" y="17074"/>
                  </a:lnTo>
                  <a:lnTo>
                    <a:pt x="10168" y="17411"/>
                  </a:lnTo>
                  <a:lnTo>
                    <a:pt x="9752" y="17726"/>
                  </a:lnTo>
                  <a:lnTo>
                    <a:pt x="9336" y="18041"/>
                  </a:lnTo>
                  <a:lnTo>
                    <a:pt x="8931" y="18333"/>
                  </a:lnTo>
                  <a:lnTo>
                    <a:pt x="8526" y="18615"/>
                  </a:lnTo>
                  <a:lnTo>
                    <a:pt x="8121" y="18885"/>
                  </a:lnTo>
                  <a:lnTo>
                    <a:pt x="7716" y="19132"/>
                  </a:lnTo>
                  <a:lnTo>
                    <a:pt x="7322" y="19368"/>
                  </a:lnTo>
                  <a:lnTo>
                    <a:pt x="6929" y="19593"/>
                  </a:lnTo>
                  <a:lnTo>
                    <a:pt x="6535" y="19796"/>
                  </a:lnTo>
                  <a:lnTo>
                    <a:pt x="6152" y="19976"/>
                  </a:lnTo>
                  <a:lnTo>
                    <a:pt x="5781" y="20133"/>
                  </a:lnTo>
                  <a:lnTo>
                    <a:pt x="5410" y="20279"/>
                  </a:lnTo>
                  <a:lnTo>
                    <a:pt x="5050" y="20403"/>
                  </a:lnTo>
                  <a:lnTo>
                    <a:pt x="4690" y="20504"/>
                  </a:lnTo>
                  <a:lnTo>
                    <a:pt x="4342" y="20583"/>
                  </a:lnTo>
                  <a:lnTo>
                    <a:pt x="4004" y="20628"/>
                  </a:lnTo>
                  <a:lnTo>
                    <a:pt x="3667" y="20662"/>
                  </a:lnTo>
                  <a:lnTo>
                    <a:pt x="3352" y="20662"/>
                  </a:lnTo>
                  <a:lnTo>
                    <a:pt x="3194" y="20650"/>
                  </a:lnTo>
                  <a:lnTo>
                    <a:pt x="3037" y="20639"/>
                  </a:lnTo>
                  <a:lnTo>
                    <a:pt x="2880" y="20617"/>
                  </a:lnTo>
                  <a:lnTo>
                    <a:pt x="2733" y="20583"/>
                  </a:lnTo>
                  <a:lnTo>
                    <a:pt x="2587" y="20549"/>
                  </a:lnTo>
                  <a:lnTo>
                    <a:pt x="2441" y="20504"/>
                  </a:lnTo>
                  <a:lnTo>
                    <a:pt x="2295" y="20459"/>
                  </a:lnTo>
                  <a:lnTo>
                    <a:pt x="2160" y="20392"/>
                  </a:lnTo>
                  <a:lnTo>
                    <a:pt x="2025" y="20336"/>
                  </a:lnTo>
                  <a:lnTo>
                    <a:pt x="1890" y="20257"/>
                  </a:lnTo>
                  <a:lnTo>
                    <a:pt x="1766" y="20178"/>
                  </a:lnTo>
                  <a:lnTo>
                    <a:pt x="1642" y="20088"/>
                  </a:lnTo>
                  <a:lnTo>
                    <a:pt x="1519" y="19987"/>
                  </a:lnTo>
                  <a:lnTo>
                    <a:pt x="1395" y="19886"/>
                  </a:lnTo>
                  <a:lnTo>
                    <a:pt x="1282" y="19773"/>
                  </a:lnTo>
                  <a:lnTo>
                    <a:pt x="1170" y="19649"/>
                  </a:lnTo>
                  <a:lnTo>
                    <a:pt x="1057" y="19526"/>
                  </a:lnTo>
                  <a:lnTo>
                    <a:pt x="945" y="19391"/>
                  </a:lnTo>
                  <a:lnTo>
                    <a:pt x="844" y="19245"/>
                  </a:lnTo>
                  <a:lnTo>
                    <a:pt x="743" y="19087"/>
                  </a:lnTo>
                  <a:lnTo>
                    <a:pt x="653" y="18918"/>
                  </a:lnTo>
                  <a:lnTo>
                    <a:pt x="563" y="18750"/>
                  </a:lnTo>
                  <a:lnTo>
                    <a:pt x="563" y="18750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6;p36">
              <a:extLst>
                <a:ext uri="{FF2B5EF4-FFF2-40B4-BE49-F238E27FC236}">
                  <a16:creationId xmlns:a16="http://schemas.microsoft.com/office/drawing/2014/main" id="{A72456BC-99F4-02DF-2909-EB15FEC61345}"/>
                </a:ext>
              </a:extLst>
            </p:cNvPr>
            <p:cNvSpPr/>
            <p:nvPr/>
          </p:nvSpPr>
          <p:spPr>
            <a:xfrm>
              <a:off x="2559825" y="415550"/>
              <a:ext cx="586850" cy="575025"/>
            </a:xfrm>
            <a:custGeom>
              <a:avLst/>
              <a:gdLst/>
              <a:ahLst/>
              <a:cxnLst/>
              <a:rect l="l" t="t" r="r" b="b"/>
              <a:pathLst>
                <a:path w="23474" h="23001" extrusionOk="0">
                  <a:moveTo>
                    <a:pt x="5287" y="22247"/>
                  </a:moveTo>
                  <a:lnTo>
                    <a:pt x="5287" y="22247"/>
                  </a:lnTo>
                  <a:lnTo>
                    <a:pt x="6344" y="21404"/>
                  </a:lnTo>
                  <a:lnTo>
                    <a:pt x="7458" y="20493"/>
                  </a:lnTo>
                  <a:lnTo>
                    <a:pt x="8639" y="19514"/>
                  </a:lnTo>
                  <a:lnTo>
                    <a:pt x="9865" y="18491"/>
                  </a:lnTo>
                  <a:lnTo>
                    <a:pt x="11113" y="17422"/>
                  </a:lnTo>
                  <a:lnTo>
                    <a:pt x="12384" y="16309"/>
                  </a:lnTo>
                  <a:lnTo>
                    <a:pt x="13666" y="15162"/>
                  </a:lnTo>
                  <a:lnTo>
                    <a:pt x="14937" y="13992"/>
                  </a:lnTo>
                  <a:lnTo>
                    <a:pt x="16197" y="12811"/>
                  </a:lnTo>
                  <a:lnTo>
                    <a:pt x="16816" y="12226"/>
                  </a:lnTo>
                  <a:lnTo>
                    <a:pt x="17423" y="11630"/>
                  </a:lnTo>
                  <a:lnTo>
                    <a:pt x="18030" y="11034"/>
                  </a:lnTo>
                  <a:lnTo>
                    <a:pt x="18615" y="10438"/>
                  </a:lnTo>
                  <a:lnTo>
                    <a:pt x="19189" y="9853"/>
                  </a:lnTo>
                  <a:lnTo>
                    <a:pt x="19740" y="9257"/>
                  </a:lnTo>
                  <a:lnTo>
                    <a:pt x="20291" y="8672"/>
                  </a:lnTo>
                  <a:lnTo>
                    <a:pt x="20808" y="8098"/>
                  </a:lnTo>
                  <a:lnTo>
                    <a:pt x="21314" y="7525"/>
                  </a:lnTo>
                  <a:lnTo>
                    <a:pt x="21798" y="6951"/>
                  </a:lnTo>
                  <a:lnTo>
                    <a:pt x="22248" y="6400"/>
                  </a:lnTo>
                  <a:lnTo>
                    <a:pt x="22687" y="5849"/>
                  </a:lnTo>
                  <a:lnTo>
                    <a:pt x="23092" y="5309"/>
                  </a:lnTo>
                  <a:lnTo>
                    <a:pt x="23474" y="4769"/>
                  </a:lnTo>
                  <a:lnTo>
                    <a:pt x="23474" y="4769"/>
                  </a:lnTo>
                  <a:lnTo>
                    <a:pt x="23429" y="4578"/>
                  </a:lnTo>
                  <a:lnTo>
                    <a:pt x="23373" y="4387"/>
                  </a:lnTo>
                  <a:lnTo>
                    <a:pt x="23305" y="4207"/>
                  </a:lnTo>
                  <a:lnTo>
                    <a:pt x="23238" y="4015"/>
                  </a:lnTo>
                  <a:lnTo>
                    <a:pt x="23148" y="3835"/>
                  </a:lnTo>
                  <a:lnTo>
                    <a:pt x="23047" y="3644"/>
                  </a:lnTo>
                  <a:lnTo>
                    <a:pt x="22945" y="3464"/>
                  </a:lnTo>
                  <a:lnTo>
                    <a:pt x="22833" y="3296"/>
                  </a:lnTo>
                  <a:lnTo>
                    <a:pt x="22709" y="3116"/>
                  </a:lnTo>
                  <a:lnTo>
                    <a:pt x="22585" y="2947"/>
                  </a:lnTo>
                  <a:lnTo>
                    <a:pt x="22439" y="2767"/>
                  </a:lnTo>
                  <a:lnTo>
                    <a:pt x="22304" y="2609"/>
                  </a:lnTo>
                  <a:lnTo>
                    <a:pt x="22001" y="2283"/>
                  </a:lnTo>
                  <a:lnTo>
                    <a:pt x="21674" y="1968"/>
                  </a:lnTo>
                  <a:lnTo>
                    <a:pt x="21337" y="1665"/>
                  </a:lnTo>
                  <a:lnTo>
                    <a:pt x="20977" y="1384"/>
                  </a:lnTo>
                  <a:lnTo>
                    <a:pt x="20617" y="1102"/>
                  </a:lnTo>
                  <a:lnTo>
                    <a:pt x="20246" y="855"/>
                  </a:lnTo>
                  <a:lnTo>
                    <a:pt x="19875" y="607"/>
                  </a:lnTo>
                  <a:lnTo>
                    <a:pt x="19504" y="383"/>
                  </a:lnTo>
                  <a:lnTo>
                    <a:pt x="19132" y="180"/>
                  </a:lnTo>
                  <a:lnTo>
                    <a:pt x="18784" y="0"/>
                  </a:lnTo>
                  <a:lnTo>
                    <a:pt x="18784" y="0"/>
                  </a:lnTo>
                  <a:lnTo>
                    <a:pt x="18581" y="248"/>
                  </a:lnTo>
                  <a:lnTo>
                    <a:pt x="18334" y="529"/>
                  </a:lnTo>
                  <a:lnTo>
                    <a:pt x="17704" y="1249"/>
                  </a:lnTo>
                  <a:lnTo>
                    <a:pt x="16917" y="2103"/>
                  </a:lnTo>
                  <a:lnTo>
                    <a:pt x="15994" y="3071"/>
                  </a:lnTo>
                  <a:lnTo>
                    <a:pt x="14948" y="4139"/>
                  </a:lnTo>
                  <a:lnTo>
                    <a:pt x="13824" y="5275"/>
                  </a:lnTo>
                  <a:lnTo>
                    <a:pt x="12631" y="6445"/>
                  </a:lnTo>
                  <a:lnTo>
                    <a:pt x="11406" y="7637"/>
                  </a:lnTo>
                  <a:lnTo>
                    <a:pt x="10168" y="8807"/>
                  </a:lnTo>
                  <a:lnTo>
                    <a:pt x="8954" y="9943"/>
                  </a:lnTo>
                  <a:lnTo>
                    <a:pt x="7773" y="11011"/>
                  </a:lnTo>
                  <a:lnTo>
                    <a:pt x="7199" y="11517"/>
                  </a:lnTo>
                  <a:lnTo>
                    <a:pt x="6648" y="11990"/>
                  </a:lnTo>
                  <a:lnTo>
                    <a:pt x="6119" y="12428"/>
                  </a:lnTo>
                  <a:lnTo>
                    <a:pt x="5624" y="12845"/>
                  </a:lnTo>
                  <a:lnTo>
                    <a:pt x="5152" y="13227"/>
                  </a:lnTo>
                  <a:lnTo>
                    <a:pt x="4702" y="13564"/>
                  </a:lnTo>
                  <a:lnTo>
                    <a:pt x="4297" y="13857"/>
                  </a:lnTo>
                  <a:lnTo>
                    <a:pt x="3937" y="14104"/>
                  </a:lnTo>
                  <a:lnTo>
                    <a:pt x="3611" y="14296"/>
                  </a:lnTo>
                  <a:lnTo>
                    <a:pt x="3454" y="14374"/>
                  </a:lnTo>
                  <a:lnTo>
                    <a:pt x="3319" y="14442"/>
                  </a:lnTo>
                  <a:lnTo>
                    <a:pt x="3319" y="14442"/>
                  </a:lnTo>
                  <a:lnTo>
                    <a:pt x="3004" y="14599"/>
                  </a:lnTo>
                  <a:lnTo>
                    <a:pt x="2700" y="14757"/>
                  </a:lnTo>
                  <a:lnTo>
                    <a:pt x="2408" y="14925"/>
                  </a:lnTo>
                  <a:lnTo>
                    <a:pt x="2149" y="15094"/>
                  </a:lnTo>
                  <a:lnTo>
                    <a:pt x="1901" y="15274"/>
                  </a:lnTo>
                  <a:lnTo>
                    <a:pt x="1665" y="15454"/>
                  </a:lnTo>
                  <a:lnTo>
                    <a:pt x="1452" y="15645"/>
                  </a:lnTo>
                  <a:lnTo>
                    <a:pt x="1249" y="15836"/>
                  </a:lnTo>
                  <a:lnTo>
                    <a:pt x="1069" y="16028"/>
                  </a:lnTo>
                  <a:lnTo>
                    <a:pt x="900" y="16230"/>
                  </a:lnTo>
                  <a:lnTo>
                    <a:pt x="754" y="16433"/>
                  </a:lnTo>
                  <a:lnTo>
                    <a:pt x="619" y="16635"/>
                  </a:lnTo>
                  <a:lnTo>
                    <a:pt x="496" y="16837"/>
                  </a:lnTo>
                  <a:lnTo>
                    <a:pt x="383" y="17051"/>
                  </a:lnTo>
                  <a:lnTo>
                    <a:pt x="293" y="17254"/>
                  </a:lnTo>
                  <a:lnTo>
                    <a:pt x="214" y="17467"/>
                  </a:lnTo>
                  <a:lnTo>
                    <a:pt x="147" y="17681"/>
                  </a:lnTo>
                  <a:lnTo>
                    <a:pt x="91" y="17895"/>
                  </a:lnTo>
                  <a:lnTo>
                    <a:pt x="57" y="18108"/>
                  </a:lnTo>
                  <a:lnTo>
                    <a:pt x="23" y="18322"/>
                  </a:lnTo>
                  <a:lnTo>
                    <a:pt x="12" y="18536"/>
                  </a:lnTo>
                  <a:lnTo>
                    <a:pt x="1" y="18749"/>
                  </a:lnTo>
                  <a:lnTo>
                    <a:pt x="12" y="18952"/>
                  </a:lnTo>
                  <a:lnTo>
                    <a:pt x="23" y="19166"/>
                  </a:lnTo>
                  <a:lnTo>
                    <a:pt x="57" y="19368"/>
                  </a:lnTo>
                  <a:lnTo>
                    <a:pt x="91" y="19582"/>
                  </a:lnTo>
                  <a:lnTo>
                    <a:pt x="136" y="19784"/>
                  </a:lnTo>
                  <a:lnTo>
                    <a:pt x="192" y="19975"/>
                  </a:lnTo>
                  <a:lnTo>
                    <a:pt x="259" y="20178"/>
                  </a:lnTo>
                  <a:lnTo>
                    <a:pt x="327" y="20369"/>
                  </a:lnTo>
                  <a:lnTo>
                    <a:pt x="406" y="20560"/>
                  </a:lnTo>
                  <a:lnTo>
                    <a:pt x="496" y="20740"/>
                  </a:lnTo>
                  <a:lnTo>
                    <a:pt x="597" y="20920"/>
                  </a:lnTo>
                  <a:lnTo>
                    <a:pt x="698" y="21100"/>
                  </a:lnTo>
                  <a:lnTo>
                    <a:pt x="811" y="21269"/>
                  </a:lnTo>
                  <a:lnTo>
                    <a:pt x="923" y="21438"/>
                  </a:lnTo>
                  <a:lnTo>
                    <a:pt x="1047" y="21595"/>
                  </a:lnTo>
                  <a:lnTo>
                    <a:pt x="1182" y="21741"/>
                  </a:lnTo>
                  <a:lnTo>
                    <a:pt x="1305" y="21888"/>
                  </a:lnTo>
                  <a:lnTo>
                    <a:pt x="1452" y="22022"/>
                  </a:lnTo>
                  <a:lnTo>
                    <a:pt x="1587" y="22157"/>
                  </a:lnTo>
                  <a:lnTo>
                    <a:pt x="1744" y="22281"/>
                  </a:lnTo>
                  <a:lnTo>
                    <a:pt x="1890" y="22394"/>
                  </a:lnTo>
                  <a:lnTo>
                    <a:pt x="2048" y="22495"/>
                  </a:lnTo>
                  <a:lnTo>
                    <a:pt x="2205" y="22596"/>
                  </a:lnTo>
                  <a:lnTo>
                    <a:pt x="2363" y="22675"/>
                  </a:lnTo>
                  <a:lnTo>
                    <a:pt x="2520" y="22754"/>
                  </a:lnTo>
                  <a:lnTo>
                    <a:pt x="2689" y="22821"/>
                  </a:lnTo>
                  <a:lnTo>
                    <a:pt x="2858" y="22877"/>
                  </a:lnTo>
                  <a:lnTo>
                    <a:pt x="3026" y="22922"/>
                  </a:lnTo>
                  <a:lnTo>
                    <a:pt x="3184" y="22956"/>
                  </a:lnTo>
                  <a:lnTo>
                    <a:pt x="3352" y="22990"/>
                  </a:lnTo>
                  <a:lnTo>
                    <a:pt x="3521" y="23001"/>
                  </a:lnTo>
                  <a:lnTo>
                    <a:pt x="3690" y="23001"/>
                  </a:lnTo>
                  <a:lnTo>
                    <a:pt x="3859" y="22979"/>
                  </a:lnTo>
                  <a:lnTo>
                    <a:pt x="4027" y="22956"/>
                  </a:lnTo>
                  <a:lnTo>
                    <a:pt x="4196" y="22922"/>
                  </a:lnTo>
                  <a:lnTo>
                    <a:pt x="4365" y="22866"/>
                  </a:lnTo>
                  <a:lnTo>
                    <a:pt x="4522" y="22799"/>
                  </a:lnTo>
                  <a:lnTo>
                    <a:pt x="4680" y="22720"/>
                  </a:lnTo>
                  <a:lnTo>
                    <a:pt x="4837" y="22630"/>
                  </a:lnTo>
                  <a:lnTo>
                    <a:pt x="4995" y="22517"/>
                  </a:lnTo>
                  <a:lnTo>
                    <a:pt x="5141" y="22394"/>
                  </a:lnTo>
                  <a:lnTo>
                    <a:pt x="5287" y="22247"/>
                  </a:lnTo>
                  <a:lnTo>
                    <a:pt x="5287" y="22247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7;p36">
              <a:extLst>
                <a:ext uri="{FF2B5EF4-FFF2-40B4-BE49-F238E27FC236}">
                  <a16:creationId xmlns:a16="http://schemas.microsoft.com/office/drawing/2014/main" id="{15DB7C80-8E3E-91CD-7854-4A260E75FDBE}"/>
                </a:ext>
              </a:extLst>
            </p:cNvPr>
            <p:cNvSpPr/>
            <p:nvPr/>
          </p:nvSpPr>
          <p:spPr>
            <a:xfrm>
              <a:off x="3176175" y="312075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6" y="0"/>
                  </a:moveTo>
                  <a:lnTo>
                    <a:pt x="136" y="1237"/>
                  </a:lnTo>
                  <a:lnTo>
                    <a:pt x="136" y="1237"/>
                  </a:lnTo>
                  <a:lnTo>
                    <a:pt x="91" y="1316"/>
                  </a:lnTo>
                  <a:lnTo>
                    <a:pt x="57" y="1395"/>
                  </a:lnTo>
                  <a:lnTo>
                    <a:pt x="35" y="1473"/>
                  </a:lnTo>
                  <a:lnTo>
                    <a:pt x="12" y="1541"/>
                  </a:lnTo>
                  <a:lnTo>
                    <a:pt x="1" y="1620"/>
                  </a:lnTo>
                  <a:lnTo>
                    <a:pt x="1" y="1698"/>
                  </a:lnTo>
                  <a:lnTo>
                    <a:pt x="12" y="1766"/>
                  </a:lnTo>
                  <a:lnTo>
                    <a:pt x="23" y="1833"/>
                  </a:lnTo>
                  <a:lnTo>
                    <a:pt x="46" y="1912"/>
                  </a:lnTo>
                  <a:lnTo>
                    <a:pt x="80" y="1968"/>
                  </a:lnTo>
                  <a:lnTo>
                    <a:pt x="158" y="2092"/>
                  </a:lnTo>
                  <a:lnTo>
                    <a:pt x="248" y="2205"/>
                  </a:lnTo>
                  <a:lnTo>
                    <a:pt x="361" y="2295"/>
                  </a:lnTo>
                  <a:lnTo>
                    <a:pt x="485" y="2362"/>
                  </a:lnTo>
                  <a:lnTo>
                    <a:pt x="620" y="2407"/>
                  </a:lnTo>
                  <a:lnTo>
                    <a:pt x="687" y="2418"/>
                  </a:lnTo>
                  <a:lnTo>
                    <a:pt x="766" y="2429"/>
                  </a:lnTo>
                  <a:lnTo>
                    <a:pt x="833" y="2429"/>
                  </a:lnTo>
                  <a:lnTo>
                    <a:pt x="901" y="2418"/>
                  </a:lnTo>
                  <a:lnTo>
                    <a:pt x="979" y="2407"/>
                  </a:lnTo>
                  <a:lnTo>
                    <a:pt x="1047" y="2385"/>
                  </a:lnTo>
                  <a:lnTo>
                    <a:pt x="1114" y="2351"/>
                  </a:lnTo>
                  <a:lnTo>
                    <a:pt x="1182" y="2317"/>
                  </a:lnTo>
                  <a:lnTo>
                    <a:pt x="1249" y="2272"/>
                  </a:lnTo>
                  <a:lnTo>
                    <a:pt x="1306" y="2216"/>
                  </a:lnTo>
                  <a:lnTo>
                    <a:pt x="1362" y="2148"/>
                  </a:lnTo>
                  <a:lnTo>
                    <a:pt x="1418" y="2070"/>
                  </a:lnTo>
                  <a:lnTo>
                    <a:pt x="2757" y="821"/>
                  </a:lnTo>
                  <a:lnTo>
                    <a:pt x="2757" y="821"/>
                  </a:lnTo>
                  <a:lnTo>
                    <a:pt x="2610" y="686"/>
                  </a:lnTo>
                  <a:lnTo>
                    <a:pt x="2453" y="551"/>
                  </a:lnTo>
                  <a:lnTo>
                    <a:pt x="2284" y="416"/>
                  </a:lnTo>
                  <a:lnTo>
                    <a:pt x="2115" y="281"/>
                  </a:lnTo>
                  <a:lnTo>
                    <a:pt x="1935" y="180"/>
                  </a:lnTo>
                  <a:lnTo>
                    <a:pt x="1767" y="90"/>
                  </a:lnTo>
                  <a:lnTo>
                    <a:pt x="1621" y="34"/>
                  </a:lnTo>
                  <a:lnTo>
                    <a:pt x="1542" y="11"/>
                  </a:lnTo>
                  <a:lnTo>
                    <a:pt x="1486" y="0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8;p36">
              <a:extLst>
                <a:ext uri="{FF2B5EF4-FFF2-40B4-BE49-F238E27FC236}">
                  <a16:creationId xmlns:a16="http://schemas.microsoft.com/office/drawing/2014/main" id="{7C862BC1-5EAE-EF10-D608-7AEC60847A0D}"/>
                </a:ext>
              </a:extLst>
            </p:cNvPr>
            <p:cNvSpPr/>
            <p:nvPr/>
          </p:nvSpPr>
          <p:spPr>
            <a:xfrm>
              <a:off x="3179550" y="303900"/>
              <a:ext cx="68925" cy="60500"/>
            </a:xfrm>
            <a:custGeom>
              <a:avLst/>
              <a:gdLst/>
              <a:ahLst/>
              <a:cxnLst/>
              <a:rect l="l" t="t" r="r" b="b"/>
              <a:pathLst>
                <a:path w="2757" h="2420" extrusionOk="0">
                  <a:moveTo>
                    <a:pt x="1474" y="1"/>
                  </a:moveTo>
                  <a:lnTo>
                    <a:pt x="136" y="1227"/>
                  </a:lnTo>
                  <a:lnTo>
                    <a:pt x="136" y="1227"/>
                  </a:lnTo>
                  <a:lnTo>
                    <a:pt x="91" y="1306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2"/>
                  </a:lnTo>
                  <a:lnTo>
                    <a:pt x="1" y="1609"/>
                  </a:lnTo>
                  <a:lnTo>
                    <a:pt x="1" y="1688"/>
                  </a:lnTo>
                  <a:lnTo>
                    <a:pt x="12" y="1767"/>
                  </a:lnTo>
                  <a:lnTo>
                    <a:pt x="23" y="1834"/>
                  </a:lnTo>
                  <a:lnTo>
                    <a:pt x="46" y="1902"/>
                  </a:lnTo>
                  <a:lnTo>
                    <a:pt x="80" y="1969"/>
                  </a:lnTo>
                  <a:lnTo>
                    <a:pt x="147" y="2082"/>
                  </a:lnTo>
                  <a:lnTo>
                    <a:pt x="248" y="2194"/>
                  </a:lnTo>
                  <a:lnTo>
                    <a:pt x="361" y="2284"/>
                  </a:lnTo>
                  <a:lnTo>
                    <a:pt x="485" y="2352"/>
                  </a:lnTo>
                  <a:lnTo>
                    <a:pt x="620" y="2397"/>
                  </a:lnTo>
                  <a:lnTo>
                    <a:pt x="687" y="2419"/>
                  </a:lnTo>
                  <a:lnTo>
                    <a:pt x="754" y="2419"/>
                  </a:lnTo>
                  <a:lnTo>
                    <a:pt x="833" y="2419"/>
                  </a:lnTo>
                  <a:lnTo>
                    <a:pt x="901" y="2419"/>
                  </a:lnTo>
                  <a:lnTo>
                    <a:pt x="968" y="2397"/>
                  </a:lnTo>
                  <a:lnTo>
                    <a:pt x="1047" y="2374"/>
                  </a:lnTo>
                  <a:lnTo>
                    <a:pt x="1114" y="2352"/>
                  </a:lnTo>
                  <a:lnTo>
                    <a:pt x="1182" y="2307"/>
                  </a:lnTo>
                  <a:lnTo>
                    <a:pt x="1238" y="2262"/>
                  </a:lnTo>
                  <a:lnTo>
                    <a:pt x="1306" y="2205"/>
                  </a:lnTo>
                  <a:lnTo>
                    <a:pt x="1362" y="2138"/>
                  </a:lnTo>
                  <a:lnTo>
                    <a:pt x="1418" y="2059"/>
                  </a:lnTo>
                  <a:lnTo>
                    <a:pt x="2757" y="822"/>
                  </a:lnTo>
                  <a:lnTo>
                    <a:pt x="2757" y="822"/>
                  </a:lnTo>
                  <a:lnTo>
                    <a:pt x="2610" y="676"/>
                  </a:lnTo>
                  <a:lnTo>
                    <a:pt x="2453" y="541"/>
                  </a:lnTo>
                  <a:lnTo>
                    <a:pt x="2284" y="406"/>
                  </a:lnTo>
                  <a:lnTo>
                    <a:pt x="2115" y="282"/>
                  </a:lnTo>
                  <a:lnTo>
                    <a:pt x="1935" y="170"/>
                  </a:lnTo>
                  <a:lnTo>
                    <a:pt x="1767" y="80"/>
                  </a:lnTo>
                  <a:lnTo>
                    <a:pt x="1609" y="23"/>
                  </a:lnTo>
                  <a:lnTo>
                    <a:pt x="1542" y="1"/>
                  </a:lnTo>
                  <a:lnTo>
                    <a:pt x="1474" y="1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;p36">
              <a:extLst>
                <a:ext uri="{FF2B5EF4-FFF2-40B4-BE49-F238E27FC236}">
                  <a16:creationId xmlns:a16="http://schemas.microsoft.com/office/drawing/2014/main" id="{9DD94201-873A-B72D-0272-B305A598BCFB}"/>
                </a:ext>
              </a:extLst>
            </p:cNvPr>
            <p:cNvSpPr/>
            <p:nvPr/>
          </p:nvSpPr>
          <p:spPr>
            <a:xfrm>
              <a:off x="3204025" y="342150"/>
              <a:ext cx="68925" cy="60750"/>
            </a:xfrm>
            <a:custGeom>
              <a:avLst/>
              <a:gdLst/>
              <a:ahLst/>
              <a:cxnLst/>
              <a:rect l="l" t="t" r="r" b="b"/>
              <a:pathLst>
                <a:path w="2757" h="2430" extrusionOk="0">
                  <a:moveTo>
                    <a:pt x="1485" y="1"/>
                  </a:moveTo>
                  <a:lnTo>
                    <a:pt x="135" y="1238"/>
                  </a:lnTo>
                  <a:lnTo>
                    <a:pt x="135" y="1238"/>
                  </a:lnTo>
                  <a:lnTo>
                    <a:pt x="90" y="1316"/>
                  </a:lnTo>
                  <a:lnTo>
                    <a:pt x="57" y="1395"/>
                  </a:lnTo>
                  <a:lnTo>
                    <a:pt x="34" y="1474"/>
                  </a:lnTo>
                  <a:lnTo>
                    <a:pt x="12" y="1541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58" y="2093"/>
                  </a:lnTo>
                  <a:lnTo>
                    <a:pt x="248" y="2205"/>
                  </a:lnTo>
                  <a:lnTo>
                    <a:pt x="360" y="2295"/>
                  </a:lnTo>
                  <a:lnTo>
                    <a:pt x="484" y="2362"/>
                  </a:lnTo>
                  <a:lnTo>
                    <a:pt x="619" y="2407"/>
                  </a:lnTo>
                  <a:lnTo>
                    <a:pt x="687" y="2419"/>
                  </a:lnTo>
                  <a:lnTo>
                    <a:pt x="765" y="2430"/>
                  </a:lnTo>
                  <a:lnTo>
                    <a:pt x="833" y="2430"/>
                  </a:lnTo>
                  <a:lnTo>
                    <a:pt x="900" y="2419"/>
                  </a:lnTo>
                  <a:lnTo>
                    <a:pt x="979" y="2407"/>
                  </a:lnTo>
                  <a:lnTo>
                    <a:pt x="1046" y="2385"/>
                  </a:lnTo>
                  <a:lnTo>
                    <a:pt x="1114" y="2351"/>
                  </a:lnTo>
                  <a:lnTo>
                    <a:pt x="1181" y="2317"/>
                  </a:lnTo>
                  <a:lnTo>
                    <a:pt x="1249" y="2273"/>
                  </a:lnTo>
                  <a:lnTo>
                    <a:pt x="1305" y="2216"/>
                  </a:lnTo>
                  <a:lnTo>
                    <a:pt x="1361" y="2149"/>
                  </a:lnTo>
                  <a:lnTo>
                    <a:pt x="1418" y="2070"/>
                  </a:lnTo>
                  <a:lnTo>
                    <a:pt x="2756" y="822"/>
                  </a:lnTo>
                  <a:lnTo>
                    <a:pt x="2756" y="822"/>
                  </a:lnTo>
                  <a:lnTo>
                    <a:pt x="2610" y="687"/>
                  </a:lnTo>
                  <a:lnTo>
                    <a:pt x="2452" y="552"/>
                  </a:lnTo>
                  <a:lnTo>
                    <a:pt x="2284" y="417"/>
                  </a:lnTo>
                  <a:lnTo>
                    <a:pt x="2115" y="282"/>
                  </a:lnTo>
                  <a:lnTo>
                    <a:pt x="1935" y="180"/>
                  </a:lnTo>
                  <a:lnTo>
                    <a:pt x="1766" y="91"/>
                  </a:lnTo>
                  <a:lnTo>
                    <a:pt x="1620" y="34"/>
                  </a:lnTo>
                  <a:lnTo>
                    <a:pt x="1541" y="12"/>
                  </a:lnTo>
                  <a:lnTo>
                    <a:pt x="1485" y="1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0;p36">
              <a:extLst>
                <a:ext uri="{FF2B5EF4-FFF2-40B4-BE49-F238E27FC236}">
                  <a16:creationId xmlns:a16="http://schemas.microsoft.com/office/drawing/2014/main" id="{AAC66AE7-B4E9-1BF8-C895-A090F5A50481}"/>
                </a:ext>
              </a:extLst>
            </p:cNvPr>
            <p:cNvSpPr/>
            <p:nvPr/>
          </p:nvSpPr>
          <p:spPr>
            <a:xfrm>
              <a:off x="3207400" y="334000"/>
              <a:ext cx="68900" cy="60475"/>
            </a:xfrm>
            <a:custGeom>
              <a:avLst/>
              <a:gdLst/>
              <a:ahLst/>
              <a:cxnLst/>
              <a:rect l="l" t="t" r="r" b="b"/>
              <a:pathLst>
                <a:path w="2756" h="2419" extrusionOk="0">
                  <a:moveTo>
                    <a:pt x="1474" y="0"/>
                  </a:moveTo>
                  <a:lnTo>
                    <a:pt x="135" y="1226"/>
                  </a:lnTo>
                  <a:lnTo>
                    <a:pt x="135" y="1226"/>
                  </a:lnTo>
                  <a:lnTo>
                    <a:pt x="90" y="1305"/>
                  </a:lnTo>
                  <a:lnTo>
                    <a:pt x="57" y="1384"/>
                  </a:lnTo>
                  <a:lnTo>
                    <a:pt x="23" y="1463"/>
                  </a:lnTo>
                  <a:lnTo>
                    <a:pt x="12" y="1541"/>
                  </a:lnTo>
                  <a:lnTo>
                    <a:pt x="0" y="1609"/>
                  </a:lnTo>
                  <a:lnTo>
                    <a:pt x="0" y="1687"/>
                  </a:lnTo>
                  <a:lnTo>
                    <a:pt x="12" y="1766"/>
                  </a:lnTo>
                  <a:lnTo>
                    <a:pt x="23" y="1834"/>
                  </a:lnTo>
                  <a:lnTo>
                    <a:pt x="45" y="1901"/>
                  </a:lnTo>
                  <a:lnTo>
                    <a:pt x="79" y="1969"/>
                  </a:lnTo>
                  <a:lnTo>
                    <a:pt x="147" y="2081"/>
                  </a:lnTo>
                  <a:lnTo>
                    <a:pt x="248" y="2194"/>
                  </a:lnTo>
                  <a:lnTo>
                    <a:pt x="360" y="2284"/>
                  </a:lnTo>
                  <a:lnTo>
                    <a:pt x="484" y="2351"/>
                  </a:lnTo>
                  <a:lnTo>
                    <a:pt x="619" y="2396"/>
                  </a:lnTo>
                  <a:lnTo>
                    <a:pt x="686" y="2419"/>
                  </a:lnTo>
                  <a:lnTo>
                    <a:pt x="765" y="2419"/>
                  </a:lnTo>
                  <a:lnTo>
                    <a:pt x="833" y="2419"/>
                  </a:lnTo>
                  <a:lnTo>
                    <a:pt x="900" y="2419"/>
                  </a:lnTo>
                  <a:lnTo>
                    <a:pt x="968" y="2396"/>
                  </a:lnTo>
                  <a:lnTo>
                    <a:pt x="1046" y="2374"/>
                  </a:lnTo>
                  <a:lnTo>
                    <a:pt x="1114" y="2351"/>
                  </a:lnTo>
                  <a:lnTo>
                    <a:pt x="1181" y="2306"/>
                  </a:lnTo>
                  <a:lnTo>
                    <a:pt x="1249" y="2261"/>
                  </a:lnTo>
                  <a:lnTo>
                    <a:pt x="1305" y="2205"/>
                  </a:lnTo>
                  <a:lnTo>
                    <a:pt x="1361" y="2137"/>
                  </a:lnTo>
                  <a:lnTo>
                    <a:pt x="1418" y="2059"/>
                  </a:lnTo>
                  <a:lnTo>
                    <a:pt x="2756" y="810"/>
                  </a:lnTo>
                  <a:lnTo>
                    <a:pt x="2756" y="810"/>
                  </a:lnTo>
                  <a:lnTo>
                    <a:pt x="2610" y="675"/>
                  </a:lnTo>
                  <a:lnTo>
                    <a:pt x="2452" y="540"/>
                  </a:lnTo>
                  <a:lnTo>
                    <a:pt x="2284" y="405"/>
                  </a:lnTo>
                  <a:lnTo>
                    <a:pt x="2115" y="282"/>
                  </a:lnTo>
                  <a:lnTo>
                    <a:pt x="1935" y="169"/>
                  </a:lnTo>
                  <a:lnTo>
                    <a:pt x="1766" y="79"/>
                  </a:lnTo>
                  <a:lnTo>
                    <a:pt x="1620" y="23"/>
                  </a:lnTo>
                  <a:lnTo>
                    <a:pt x="1541" y="0"/>
                  </a:lnTo>
                  <a:lnTo>
                    <a:pt x="1474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1;p36">
              <a:extLst>
                <a:ext uri="{FF2B5EF4-FFF2-40B4-BE49-F238E27FC236}">
                  <a16:creationId xmlns:a16="http://schemas.microsoft.com/office/drawing/2014/main" id="{79413B11-C2DB-A34E-003B-7A76A41FB2FA}"/>
                </a:ext>
              </a:extLst>
            </p:cNvPr>
            <p:cNvSpPr/>
            <p:nvPr/>
          </p:nvSpPr>
          <p:spPr>
            <a:xfrm>
              <a:off x="3228200" y="381525"/>
              <a:ext cx="63850" cy="56250"/>
            </a:xfrm>
            <a:custGeom>
              <a:avLst/>
              <a:gdLst/>
              <a:ahLst/>
              <a:cxnLst/>
              <a:rect l="l" t="t" r="r" b="b"/>
              <a:pathLst>
                <a:path w="2554" h="2250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6" y="1282"/>
                  </a:lnTo>
                  <a:lnTo>
                    <a:pt x="23" y="1361"/>
                  </a:lnTo>
                  <a:lnTo>
                    <a:pt x="12" y="1429"/>
                  </a:lnTo>
                  <a:lnTo>
                    <a:pt x="1" y="1496"/>
                  </a:lnTo>
                  <a:lnTo>
                    <a:pt x="1" y="1575"/>
                  </a:lnTo>
                  <a:lnTo>
                    <a:pt x="12" y="1642"/>
                  </a:lnTo>
                  <a:lnTo>
                    <a:pt x="23" y="1699"/>
                  </a:lnTo>
                  <a:lnTo>
                    <a:pt x="68" y="1822"/>
                  </a:lnTo>
                  <a:lnTo>
                    <a:pt x="136" y="1935"/>
                  </a:lnTo>
                  <a:lnTo>
                    <a:pt x="226" y="2036"/>
                  </a:lnTo>
                  <a:lnTo>
                    <a:pt x="338" y="2126"/>
                  </a:lnTo>
                  <a:lnTo>
                    <a:pt x="451" y="2182"/>
                  </a:lnTo>
                  <a:lnTo>
                    <a:pt x="574" y="2227"/>
                  </a:lnTo>
                  <a:lnTo>
                    <a:pt x="709" y="2250"/>
                  </a:lnTo>
                  <a:lnTo>
                    <a:pt x="766" y="2250"/>
                  </a:lnTo>
                  <a:lnTo>
                    <a:pt x="833" y="2250"/>
                  </a:lnTo>
                  <a:lnTo>
                    <a:pt x="900" y="2227"/>
                  </a:lnTo>
                  <a:lnTo>
                    <a:pt x="968" y="2216"/>
                  </a:lnTo>
                  <a:lnTo>
                    <a:pt x="1035" y="2182"/>
                  </a:lnTo>
                  <a:lnTo>
                    <a:pt x="1092" y="2148"/>
                  </a:lnTo>
                  <a:lnTo>
                    <a:pt x="1159" y="2103"/>
                  </a:lnTo>
                  <a:lnTo>
                    <a:pt x="1215" y="2047"/>
                  </a:lnTo>
                  <a:lnTo>
                    <a:pt x="1272" y="1991"/>
                  </a:lnTo>
                  <a:lnTo>
                    <a:pt x="1317" y="1912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30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8" y="259"/>
                  </a:lnTo>
                  <a:lnTo>
                    <a:pt x="1800" y="158"/>
                  </a:lnTo>
                  <a:lnTo>
                    <a:pt x="1643" y="79"/>
                  </a:lnTo>
                  <a:lnTo>
                    <a:pt x="1497" y="23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2;p36">
              <a:extLst>
                <a:ext uri="{FF2B5EF4-FFF2-40B4-BE49-F238E27FC236}">
                  <a16:creationId xmlns:a16="http://schemas.microsoft.com/office/drawing/2014/main" id="{DE58DE25-562F-B16A-774A-714205CDA4F3}"/>
                </a:ext>
              </a:extLst>
            </p:cNvPr>
            <p:cNvSpPr/>
            <p:nvPr/>
          </p:nvSpPr>
          <p:spPr>
            <a:xfrm>
              <a:off x="3231300" y="373650"/>
              <a:ext cx="63850" cy="56525"/>
            </a:xfrm>
            <a:custGeom>
              <a:avLst/>
              <a:gdLst/>
              <a:ahLst/>
              <a:cxnLst/>
              <a:rect l="l" t="t" r="r" b="b"/>
              <a:pathLst>
                <a:path w="2554" h="2261" extrusionOk="0">
                  <a:moveTo>
                    <a:pt x="1373" y="0"/>
                  </a:moveTo>
                  <a:lnTo>
                    <a:pt x="124" y="1147"/>
                  </a:lnTo>
                  <a:lnTo>
                    <a:pt x="124" y="1147"/>
                  </a:lnTo>
                  <a:lnTo>
                    <a:pt x="79" y="1215"/>
                  </a:lnTo>
                  <a:lnTo>
                    <a:pt x="45" y="1294"/>
                  </a:lnTo>
                  <a:lnTo>
                    <a:pt x="23" y="1361"/>
                  </a:lnTo>
                  <a:lnTo>
                    <a:pt x="12" y="1440"/>
                  </a:lnTo>
                  <a:lnTo>
                    <a:pt x="0" y="1507"/>
                  </a:lnTo>
                  <a:lnTo>
                    <a:pt x="0" y="1575"/>
                  </a:lnTo>
                  <a:lnTo>
                    <a:pt x="12" y="1642"/>
                  </a:lnTo>
                  <a:lnTo>
                    <a:pt x="23" y="1710"/>
                  </a:lnTo>
                  <a:lnTo>
                    <a:pt x="68" y="1834"/>
                  </a:lnTo>
                  <a:lnTo>
                    <a:pt x="135" y="1946"/>
                  </a:lnTo>
                  <a:lnTo>
                    <a:pt x="225" y="2047"/>
                  </a:lnTo>
                  <a:lnTo>
                    <a:pt x="338" y="2126"/>
                  </a:lnTo>
                  <a:lnTo>
                    <a:pt x="450" y="2193"/>
                  </a:lnTo>
                  <a:lnTo>
                    <a:pt x="574" y="2238"/>
                  </a:lnTo>
                  <a:lnTo>
                    <a:pt x="709" y="2261"/>
                  </a:lnTo>
                  <a:lnTo>
                    <a:pt x="765" y="2261"/>
                  </a:lnTo>
                  <a:lnTo>
                    <a:pt x="833" y="2250"/>
                  </a:lnTo>
                  <a:lnTo>
                    <a:pt x="900" y="2238"/>
                  </a:lnTo>
                  <a:lnTo>
                    <a:pt x="968" y="2216"/>
                  </a:lnTo>
                  <a:lnTo>
                    <a:pt x="1035" y="2193"/>
                  </a:lnTo>
                  <a:lnTo>
                    <a:pt x="1091" y="2148"/>
                  </a:lnTo>
                  <a:lnTo>
                    <a:pt x="1159" y="2104"/>
                  </a:lnTo>
                  <a:lnTo>
                    <a:pt x="1215" y="2059"/>
                  </a:lnTo>
                  <a:lnTo>
                    <a:pt x="1271" y="1991"/>
                  </a:lnTo>
                  <a:lnTo>
                    <a:pt x="1316" y="1924"/>
                  </a:lnTo>
                  <a:lnTo>
                    <a:pt x="2554" y="765"/>
                  </a:lnTo>
                  <a:lnTo>
                    <a:pt x="2554" y="765"/>
                  </a:lnTo>
                  <a:lnTo>
                    <a:pt x="2430" y="641"/>
                  </a:lnTo>
                  <a:lnTo>
                    <a:pt x="2284" y="506"/>
                  </a:lnTo>
                  <a:lnTo>
                    <a:pt x="2126" y="383"/>
                  </a:lnTo>
                  <a:lnTo>
                    <a:pt x="1957" y="270"/>
                  </a:lnTo>
                  <a:lnTo>
                    <a:pt x="1800" y="169"/>
                  </a:lnTo>
                  <a:lnTo>
                    <a:pt x="1643" y="79"/>
                  </a:lnTo>
                  <a:lnTo>
                    <a:pt x="1496" y="34"/>
                  </a:lnTo>
                  <a:lnTo>
                    <a:pt x="1429" y="11"/>
                  </a:lnTo>
                  <a:lnTo>
                    <a:pt x="1373" y="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93;p36">
              <a:extLst>
                <a:ext uri="{FF2B5EF4-FFF2-40B4-BE49-F238E27FC236}">
                  <a16:creationId xmlns:a16="http://schemas.microsoft.com/office/drawing/2014/main" id="{471B5211-6156-C378-EF26-EA9F34C46798}"/>
                </a:ext>
              </a:extLst>
            </p:cNvPr>
            <p:cNvSpPr/>
            <p:nvPr/>
          </p:nvSpPr>
          <p:spPr>
            <a:xfrm>
              <a:off x="2012075" y="3416350"/>
              <a:ext cx="636350" cy="359925"/>
            </a:xfrm>
            <a:custGeom>
              <a:avLst/>
              <a:gdLst/>
              <a:ahLst/>
              <a:cxnLst/>
              <a:rect l="l" t="t" r="r" b="b"/>
              <a:pathLst>
                <a:path w="25454" h="14397" extrusionOk="0">
                  <a:moveTo>
                    <a:pt x="1407" y="3003"/>
                  </a:moveTo>
                  <a:lnTo>
                    <a:pt x="1407" y="3003"/>
                  </a:lnTo>
                  <a:lnTo>
                    <a:pt x="1272" y="3408"/>
                  </a:lnTo>
                  <a:lnTo>
                    <a:pt x="1137" y="3824"/>
                  </a:lnTo>
                  <a:lnTo>
                    <a:pt x="1002" y="4240"/>
                  </a:lnTo>
                  <a:lnTo>
                    <a:pt x="889" y="4657"/>
                  </a:lnTo>
                  <a:lnTo>
                    <a:pt x="777" y="5084"/>
                  </a:lnTo>
                  <a:lnTo>
                    <a:pt x="664" y="5500"/>
                  </a:lnTo>
                  <a:lnTo>
                    <a:pt x="563" y="5916"/>
                  </a:lnTo>
                  <a:lnTo>
                    <a:pt x="473" y="6332"/>
                  </a:lnTo>
                  <a:lnTo>
                    <a:pt x="394" y="6749"/>
                  </a:lnTo>
                  <a:lnTo>
                    <a:pt x="316" y="7165"/>
                  </a:lnTo>
                  <a:lnTo>
                    <a:pt x="248" y="7570"/>
                  </a:lnTo>
                  <a:lnTo>
                    <a:pt x="181" y="7963"/>
                  </a:lnTo>
                  <a:lnTo>
                    <a:pt x="136" y="8368"/>
                  </a:lnTo>
                  <a:lnTo>
                    <a:pt x="91" y="8751"/>
                  </a:lnTo>
                  <a:lnTo>
                    <a:pt x="57" y="9133"/>
                  </a:lnTo>
                  <a:lnTo>
                    <a:pt x="23" y="9504"/>
                  </a:lnTo>
                  <a:lnTo>
                    <a:pt x="12" y="9864"/>
                  </a:lnTo>
                  <a:lnTo>
                    <a:pt x="1" y="10213"/>
                  </a:lnTo>
                  <a:lnTo>
                    <a:pt x="12" y="10539"/>
                  </a:lnTo>
                  <a:lnTo>
                    <a:pt x="23" y="10865"/>
                  </a:lnTo>
                  <a:lnTo>
                    <a:pt x="46" y="11180"/>
                  </a:lnTo>
                  <a:lnTo>
                    <a:pt x="80" y="11473"/>
                  </a:lnTo>
                  <a:lnTo>
                    <a:pt x="125" y="11754"/>
                  </a:lnTo>
                  <a:lnTo>
                    <a:pt x="170" y="12012"/>
                  </a:lnTo>
                  <a:lnTo>
                    <a:pt x="237" y="12260"/>
                  </a:lnTo>
                  <a:lnTo>
                    <a:pt x="316" y="12485"/>
                  </a:lnTo>
                  <a:lnTo>
                    <a:pt x="406" y="12687"/>
                  </a:lnTo>
                  <a:lnTo>
                    <a:pt x="496" y="12878"/>
                  </a:lnTo>
                  <a:lnTo>
                    <a:pt x="608" y="13047"/>
                  </a:lnTo>
                  <a:lnTo>
                    <a:pt x="732" y="13193"/>
                  </a:lnTo>
                  <a:lnTo>
                    <a:pt x="867" y="13306"/>
                  </a:lnTo>
                  <a:lnTo>
                    <a:pt x="934" y="13362"/>
                  </a:lnTo>
                  <a:lnTo>
                    <a:pt x="1013" y="13407"/>
                  </a:lnTo>
                  <a:lnTo>
                    <a:pt x="1013" y="13407"/>
                  </a:lnTo>
                  <a:lnTo>
                    <a:pt x="1092" y="13441"/>
                  </a:lnTo>
                  <a:lnTo>
                    <a:pt x="1204" y="13475"/>
                  </a:lnTo>
                  <a:lnTo>
                    <a:pt x="1508" y="13553"/>
                  </a:lnTo>
                  <a:lnTo>
                    <a:pt x="1924" y="13632"/>
                  </a:lnTo>
                  <a:lnTo>
                    <a:pt x="2441" y="13711"/>
                  </a:lnTo>
                  <a:lnTo>
                    <a:pt x="3049" y="13789"/>
                  </a:lnTo>
                  <a:lnTo>
                    <a:pt x="3757" y="13868"/>
                  </a:lnTo>
                  <a:lnTo>
                    <a:pt x="4534" y="13947"/>
                  </a:lnTo>
                  <a:lnTo>
                    <a:pt x="5377" y="14026"/>
                  </a:lnTo>
                  <a:lnTo>
                    <a:pt x="6288" y="14093"/>
                  </a:lnTo>
                  <a:lnTo>
                    <a:pt x="7244" y="14161"/>
                  </a:lnTo>
                  <a:lnTo>
                    <a:pt x="8256" y="14228"/>
                  </a:lnTo>
                  <a:lnTo>
                    <a:pt x="9302" y="14273"/>
                  </a:lnTo>
                  <a:lnTo>
                    <a:pt x="10382" y="14318"/>
                  </a:lnTo>
                  <a:lnTo>
                    <a:pt x="11473" y="14363"/>
                  </a:lnTo>
                  <a:lnTo>
                    <a:pt x="12575" y="14386"/>
                  </a:lnTo>
                  <a:lnTo>
                    <a:pt x="13689" y="14397"/>
                  </a:lnTo>
                  <a:lnTo>
                    <a:pt x="14802" y="14386"/>
                  </a:lnTo>
                  <a:lnTo>
                    <a:pt x="15893" y="14374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8"/>
                  </a:lnTo>
                  <a:lnTo>
                    <a:pt x="20010" y="14138"/>
                  </a:lnTo>
                  <a:lnTo>
                    <a:pt x="20471" y="14082"/>
                  </a:lnTo>
                  <a:lnTo>
                    <a:pt x="20921" y="14026"/>
                  </a:lnTo>
                  <a:lnTo>
                    <a:pt x="21360" y="13969"/>
                  </a:lnTo>
                  <a:lnTo>
                    <a:pt x="21776" y="13902"/>
                  </a:lnTo>
                  <a:lnTo>
                    <a:pt x="22181" y="13823"/>
                  </a:lnTo>
                  <a:lnTo>
                    <a:pt x="22563" y="13744"/>
                  </a:lnTo>
                  <a:lnTo>
                    <a:pt x="22923" y="13655"/>
                  </a:lnTo>
                  <a:lnTo>
                    <a:pt x="23272" y="13565"/>
                  </a:lnTo>
                  <a:lnTo>
                    <a:pt x="23598" y="13463"/>
                  </a:lnTo>
                  <a:lnTo>
                    <a:pt x="23901" y="13362"/>
                  </a:lnTo>
                  <a:lnTo>
                    <a:pt x="24171" y="13250"/>
                  </a:lnTo>
                  <a:lnTo>
                    <a:pt x="24430" y="13137"/>
                  </a:lnTo>
                  <a:lnTo>
                    <a:pt x="24655" y="13002"/>
                  </a:lnTo>
                  <a:lnTo>
                    <a:pt x="24858" y="12878"/>
                  </a:lnTo>
                  <a:lnTo>
                    <a:pt x="25026" y="12732"/>
                  </a:lnTo>
                  <a:lnTo>
                    <a:pt x="25172" y="12586"/>
                  </a:lnTo>
                  <a:lnTo>
                    <a:pt x="25240" y="12507"/>
                  </a:lnTo>
                  <a:lnTo>
                    <a:pt x="25296" y="12429"/>
                  </a:lnTo>
                  <a:lnTo>
                    <a:pt x="25341" y="12350"/>
                  </a:lnTo>
                  <a:lnTo>
                    <a:pt x="25375" y="12271"/>
                  </a:lnTo>
                  <a:lnTo>
                    <a:pt x="25409" y="12181"/>
                  </a:lnTo>
                  <a:lnTo>
                    <a:pt x="25431" y="12102"/>
                  </a:lnTo>
                  <a:lnTo>
                    <a:pt x="25442" y="12012"/>
                  </a:lnTo>
                  <a:lnTo>
                    <a:pt x="25454" y="11922"/>
                  </a:lnTo>
                  <a:lnTo>
                    <a:pt x="25454" y="11922"/>
                  </a:lnTo>
                  <a:lnTo>
                    <a:pt x="25454" y="11731"/>
                  </a:lnTo>
                  <a:lnTo>
                    <a:pt x="25431" y="11540"/>
                  </a:lnTo>
                  <a:lnTo>
                    <a:pt x="25397" y="11360"/>
                  </a:lnTo>
                  <a:lnTo>
                    <a:pt x="25352" y="11203"/>
                  </a:lnTo>
                  <a:lnTo>
                    <a:pt x="25296" y="11034"/>
                  </a:lnTo>
                  <a:lnTo>
                    <a:pt x="25229" y="10888"/>
                  </a:lnTo>
                  <a:lnTo>
                    <a:pt x="25139" y="10741"/>
                  </a:lnTo>
                  <a:lnTo>
                    <a:pt x="25037" y="10606"/>
                  </a:lnTo>
                  <a:lnTo>
                    <a:pt x="24936" y="10471"/>
                  </a:lnTo>
                  <a:lnTo>
                    <a:pt x="24813" y="10348"/>
                  </a:lnTo>
                  <a:lnTo>
                    <a:pt x="24678" y="10224"/>
                  </a:lnTo>
                  <a:lnTo>
                    <a:pt x="24531" y="10112"/>
                  </a:lnTo>
                  <a:lnTo>
                    <a:pt x="24385" y="10010"/>
                  </a:lnTo>
                  <a:lnTo>
                    <a:pt x="24216" y="9898"/>
                  </a:lnTo>
                  <a:lnTo>
                    <a:pt x="24048" y="9808"/>
                  </a:lnTo>
                  <a:lnTo>
                    <a:pt x="23868" y="9707"/>
                  </a:lnTo>
                  <a:lnTo>
                    <a:pt x="23474" y="9527"/>
                  </a:lnTo>
                  <a:lnTo>
                    <a:pt x="23047" y="9358"/>
                  </a:lnTo>
                  <a:lnTo>
                    <a:pt x="22597" y="9189"/>
                  </a:lnTo>
                  <a:lnTo>
                    <a:pt x="22124" y="9032"/>
                  </a:lnTo>
                  <a:lnTo>
                    <a:pt x="21101" y="8728"/>
                  </a:lnTo>
                  <a:lnTo>
                    <a:pt x="20021" y="8391"/>
                  </a:lnTo>
                  <a:lnTo>
                    <a:pt x="19470" y="8211"/>
                  </a:lnTo>
                  <a:lnTo>
                    <a:pt x="18896" y="8020"/>
                  </a:lnTo>
                  <a:lnTo>
                    <a:pt x="18334" y="7817"/>
                  </a:lnTo>
                  <a:lnTo>
                    <a:pt x="17772" y="7581"/>
                  </a:lnTo>
                  <a:lnTo>
                    <a:pt x="17198" y="7333"/>
                  </a:lnTo>
                  <a:lnTo>
                    <a:pt x="16928" y="7199"/>
                  </a:lnTo>
                  <a:lnTo>
                    <a:pt x="16647" y="7052"/>
                  </a:lnTo>
                  <a:lnTo>
                    <a:pt x="16366" y="6906"/>
                  </a:lnTo>
                  <a:lnTo>
                    <a:pt x="16096" y="6749"/>
                  </a:lnTo>
                  <a:lnTo>
                    <a:pt x="15826" y="6580"/>
                  </a:lnTo>
                  <a:lnTo>
                    <a:pt x="15556" y="6411"/>
                  </a:lnTo>
                  <a:lnTo>
                    <a:pt x="15297" y="6220"/>
                  </a:lnTo>
                  <a:lnTo>
                    <a:pt x="15039" y="6029"/>
                  </a:lnTo>
                  <a:lnTo>
                    <a:pt x="14791" y="5826"/>
                  </a:lnTo>
                  <a:lnTo>
                    <a:pt x="14544" y="5624"/>
                  </a:lnTo>
                  <a:lnTo>
                    <a:pt x="14296" y="5399"/>
                  </a:lnTo>
                  <a:lnTo>
                    <a:pt x="14060" y="5163"/>
                  </a:lnTo>
                  <a:lnTo>
                    <a:pt x="13835" y="4927"/>
                  </a:lnTo>
                  <a:lnTo>
                    <a:pt x="13610" y="4668"/>
                  </a:lnTo>
                  <a:lnTo>
                    <a:pt x="13396" y="4398"/>
                  </a:lnTo>
                  <a:lnTo>
                    <a:pt x="13183" y="4117"/>
                  </a:lnTo>
                  <a:lnTo>
                    <a:pt x="12980" y="3824"/>
                  </a:lnTo>
                  <a:lnTo>
                    <a:pt x="12789" y="3521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60" y="2531"/>
                  </a:lnTo>
                  <a:lnTo>
                    <a:pt x="12114" y="2171"/>
                  </a:lnTo>
                  <a:lnTo>
                    <a:pt x="12114" y="2171"/>
                  </a:lnTo>
                  <a:lnTo>
                    <a:pt x="12047" y="2013"/>
                  </a:lnTo>
                  <a:lnTo>
                    <a:pt x="11957" y="1867"/>
                  </a:lnTo>
                  <a:lnTo>
                    <a:pt x="11878" y="1721"/>
                  </a:lnTo>
                  <a:lnTo>
                    <a:pt x="11777" y="1586"/>
                  </a:lnTo>
                  <a:lnTo>
                    <a:pt x="11676" y="1451"/>
                  </a:lnTo>
                  <a:lnTo>
                    <a:pt x="11552" y="1327"/>
                  </a:lnTo>
                  <a:lnTo>
                    <a:pt x="11439" y="1204"/>
                  </a:lnTo>
                  <a:lnTo>
                    <a:pt x="11304" y="1091"/>
                  </a:lnTo>
                  <a:lnTo>
                    <a:pt x="11169" y="990"/>
                  </a:lnTo>
                  <a:lnTo>
                    <a:pt x="11023" y="889"/>
                  </a:lnTo>
                  <a:lnTo>
                    <a:pt x="10877" y="787"/>
                  </a:lnTo>
                  <a:lnTo>
                    <a:pt x="10720" y="698"/>
                  </a:lnTo>
                  <a:lnTo>
                    <a:pt x="10551" y="619"/>
                  </a:lnTo>
                  <a:lnTo>
                    <a:pt x="10382" y="540"/>
                  </a:lnTo>
                  <a:lnTo>
                    <a:pt x="10202" y="461"/>
                  </a:lnTo>
                  <a:lnTo>
                    <a:pt x="10022" y="394"/>
                  </a:lnTo>
                  <a:lnTo>
                    <a:pt x="9651" y="270"/>
                  </a:lnTo>
                  <a:lnTo>
                    <a:pt x="9257" y="180"/>
                  </a:lnTo>
                  <a:lnTo>
                    <a:pt x="8852" y="101"/>
                  </a:lnTo>
                  <a:lnTo>
                    <a:pt x="8436" y="45"/>
                  </a:lnTo>
                  <a:lnTo>
                    <a:pt x="8009" y="11"/>
                  </a:lnTo>
                  <a:lnTo>
                    <a:pt x="7570" y="0"/>
                  </a:lnTo>
                  <a:lnTo>
                    <a:pt x="7132" y="11"/>
                  </a:lnTo>
                  <a:lnTo>
                    <a:pt x="6693" y="34"/>
                  </a:lnTo>
                  <a:lnTo>
                    <a:pt x="6254" y="79"/>
                  </a:lnTo>
                  <a:lnTo>
                    <a:pt x="5816" y="146"/>
                  </a:lnTo>
                  <a:lnTo>
                    <a:pt x="5388" y="236"/>
                  </a:lnTo>
                  <a:lnTo>
                    <a:pt x="4961" y="349"/>
                  </a:lnTo>
                  <a:lnTo>
                    <a:pt x="4545" y="473"/>
                  </a:lnTo>
                  <a:lnTo>
                    <a:pt x="4140" y="608"/>
                  </a:lnTo>
                  <a:lnTo>
                    <a:pt x="3757" y="776"/>
                  </a:lnTo>
                  <a:lnTo>
                    <a:pt x="3398" y="956"/>
                  </a:lnTo>
                  <a:lnTo>
                    <a:pt x="3049" y="1147"/>
                  </a:lnTo>
                  <a:lnTo>
                    <a:pt x="2880" y="1260"/>
                  </a:lnTo>
                  <a:lnTo>
                    <a:pt x="2723" y="1361"/>
                  </a:lnTo>
                  <a:lnTo>
                    <a:pt x="2565" y="1474"/>
                  </a:lnTo>
                  <a:lnTo>
                    <a:pt x="2419" y="1597"/>
                  </a:lnTo>
                  <a:lnTo>
                    <a:pt x="2284" y="1721"/>
                  </a:lnTo>
                  <a:lnTo>
                    <a:pt x="2149" y="1845"/>
                  </a:lnTo>
                  <a:lnTo>
                    <a:pt x="2025" y="1980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0" y="2396"/>
                  </a:lnTo>
                  <a:lnTo>
                    <a:pt x="1620" y="2542"/>
                  </a:lnTo>
                  <a:lnTo>
                    <a:pt x="1542" y="2688"/>
                  </a:lnTo>
                  <a:lnTo>
                    <a:pt x="1463" y="2846"/>
                  </a:lnTo>
                  <a:lnTo>
                    <a:pt x="1407" y="3003"/>
                  </a:lnTo>
                  <a:lnTo>
                    <a:pt x="1407" y="30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36">
              <a:extLst>
                <a:ext uri="{FF2B5EF4-FFF2-40B4-BE49-F238E27FC236}">
                  <a16:creationId xmlns:a16="http://schemas.microsoft.com/office/drawing/2014/main" id="{C1746139-ECBB-ED7E-BFA5-7B818FF691D3}"/>
                </a:ext>
              </a:extLst>
            </p:cNvPr>
            <p:cNvSpPr/>
            <p:nvPr/>
          </p:nvSpPr>
          <p:spPr>
            <a:xfrm>
              <a:off x="2012650" y="3677575"/>
              <a:ext cx="635775" cy="98700"/>
            </a:xfrm>
            <a:custGeom>
              <a:avLst/>
              <a:gdLst/>
              <a:ahLst/>
              <a:cxnLst/>
              <a:rect l="l" t="t" r="r" b="b"/>
              <a:pathLst>
                <a:path w="25431" h="3948" extrusionOk="0">
                  <a:moveTo>
                    <a:pt x="24891" y="0"/>
                  </a:moveTo>
                  <a:lnTo>
                    <a:pt x="24891" y="0"/>
                  </a:lnTo>
                  <a:lnTo>
                    <a:pt x="24677" y="135"/>
                  </a:lnTo>
                  <a:lnTo>
                    <a:pt x="24441" y="270"/>
                  </a:lnTo>
                  <a:lnTo>
                    <a:pt x="24205" y="394"/>
                  </a:lnTo>
                  <a:lnTo>
                    <a:pt x="23946" y="506"/>
                  </a:lnTo>
                  <a:lnTo>
                    <a:pt x="23676" y="619"/>
                  </a:lnTo>
                  <a:lnTo>
                    <a:pt x="23384" y="731"/>
                  </a:lnTo>
                  <a:lnTo>
                    <a:pt x="23091" y="821"/>
                  </a:lnTo>
                  <a:lnTo>
                    <a:pt x="22776" y="922"/>
                  </a:lnTo>
                  <a:lnTo>
                    <a:pt x="22461" y="1012"/>
                  </a:lnTo>
                  <a:lnTo>
                    <a:pt x="22124" y="1091"/>
                  </a:lnTo>
                  <a:lnTo>
                    <a:pt x="21775" y="1170"/>
                  </a:lnTo>
                  <a:lnTo>
                    <a:pt x="21427" y="1248"/>
                  </a:lnTo>
                  <a:lnTo>
                    <a:pt x="20684" y="1372"/>
                  </a:lnTo>
                  <a:lnTo>
                    <a:pt x="19908" y="1485"/>
                  </a:lnTo>
                  <a:lnTo>
                    <a:pt x="19098" y="1575"/>
                  </a:lnTo>
                  <a:lnTo>
                    <a:pt x="18255" y="1653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7"/>
                  </a:lnTo>
                  <a:lnTo>
                    <a:pt x="14678" y="1788"/>
                  </a:lnTo>
                  <a:lnTo>
                    <a:pt x="13745" y="1788"/>
                  </a:lnTo>
                  <a:lnTo>
                    <a:pt x="12811" y="1766"/>
                  </a:lnTo>
                  <a:lnTo>
                    <a:pt x="11878" y="1743"/>
                  </a:lnTo>
                  <a:lnTo>
                    <a:pt x="10933" y="1710"/>
                  </a:lnTo>
                  <a:lnTo>
                    <a:pt x="9999" y="1653"/>
                  </a:lnTo>
                  <a:lnTo>
                    <a:pt x="9077" y="1597"/>
                  </a:lnTo>
                  <a:lnTo>
                    <a:pt x="8166" y="1541"/>
                  </a:lnTo>
                  <a:lnTo>
                    <a:pt x="7266" y="1462"/>
                  </a:lnTo>
                  <a:lnTo>
                    <a:pt x="6389" y="1383"/>
                  </a:lnTo>
                  <a:lnTo>
                    <a:pt x="5534" y="1305"/>
                  </a:lnTo>
                  <a:lnTo>
                    <a:pt x="4713" y="1215"/>
                  </a:lnTo>
                  <a:lnTo>
                    <a:pt x="3914" y="1125"/>
                  </a:lnTo>
                  <a:lnTo>
                    <a:pt x="3161" y="1024"/>
                  </a:lnTo>
                  <a:lnTo>
                    <a:pt x="2430" y="922"/>
                  </a:lnTo>
                  <a:lnTo>
                    <a:pt x="1755" y="832"/>
                  </a:lnTo>
                  <a:lnTo>
                    <a:pt x="1114" y="731"/>
                  </a:lnTo>
                  <a:lnTo>
                    <a:pt x="540" y="630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45" y="967"/>
                  </a:lnTo>
                  <a:lnTo>
                    <a:pt x="79" y="1181"/>
                  </a:lnTo>
                  <a:lnTo>
                    <a:pt x="113" y="1372"/>
                  </a:lnTo>
                  <a:lnTo>
                    <a:pt x="147" y="1563"/>
                  </a:lnTo>
                  <a:lnTo>
                    <a:pt x="192" y="1743"/>
                  </a:lnTo>
                  <a:lnTo>
                    <a:pt x="248" y="1912"/>
                  </a:lnTo>
                  <a:lnTo>
                    <a:pt x="304" y="2081"/>
                  </a:lnTo>
                  <a:lnTo>
                    <a:pt x="371" y="2227"/>
                  </a:lnTo>
                  <a:lnTo>
                    <a:pt x="439" y="2362"/>
                  </a:lnTo>
                  <a:lnTo>
                    <a:pt x="518" y="2497"/>
                  </a:lnTo>
                  <a:lnTo>
                    <a:pt x="596" y="2609"/>
                  </a:lnTo>
                  <a:lnTo>
                    <a:pt x="686" y="2711"/>
                  </a:lnTo>
                  <a:lnTo>
                    <a:pt x="776" y="2812"/>
                  </a:lnTo>
                  <a:lnTo>
                    <a:pt x="878" y="2891"/>
                  </a:lnTo>
                  <a:lnTo>
                    <a:pt x="990" y="2958"/>
                  </a:lnTo>
                  <a:lnTo>
                    <a:pt x="990" y="2958"/>
                  </a:lnTo>
                  <a:lnTo>
                    <a:pt x="1069" y="2992"/>
                  </a:lnTo>
                  <a:lnTo>
                    <a:pt x="1181" y="3026"/>
                  </a:lnTo>
                  <a:lnTo>
                    <a:pt x="1485" y="3104"/>
                  </a:lnTo>
                  <a:lnTo>
                    <a:pt x="1901" y="3183"/>
                  </a:lnTo>
                  <a:lnTo>
                    <a:pt x="2418" y="3262"/>
                  </a:lnTo>
                  <a:lnTo>
                    <a:pt x="3026" y="3340"/>
                  </a:lnTo>
                  <a:lnTo>
                    <a:pt x="3734" y="3419"/>
                  </a:lnTo>
                  <a:lnTo>
                    <a:pt x="4511" y="3498"/>
                  </a:lnTo>
                  <a:lnTo>
                    <a:pt x="5354" y="3577"/>
                  </a:lnTo>
                  <a:lnTo>
                    <a:pt x="6265" y="3644"/>
                  </a:lnTo>
                  <a:lnTo>
                    <a:pt x="7221" y="3712"/>
                  </a:lnTo>
                  <a:lnTo>
                    <a:pt x="8233" y="3779"/>
                  </a:lnTo>
                  <a:lnTo>
                    <a:pt x="9279" y="3835"/>
                  </a:lnTo>
                  <a:lnTo>
                    <a:pt x="10359" y="3869"/>
                  </a:lnTo>
                  <a:lnTo>
                    <a:pt x="11450" y="3914"/>
                  </a:lnTo>
                  <a:lnTo>
                    <a:pt x="12552" y="3937"/>
                  </a:lnTo>
                  <a:lnTo>
                    <a:pt x="13666" y="3948"/>
                  </a:lnTo>
                  <a:lnTo>
                    <a:pt x="14779" y="3937"/>
                  </a:lnTo>
                  <a:lnTo>
                    <a:pt x="15870" y="3925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79"/>
                  </a:lnTo>
                  <a:lnTo>
                    <a:pt x="19987" y="3689"/>
                  </a:lnTo>
                  <a:lnTo>
                    <a:pt x="20448" y="3633"/>
                  </a:lnTo>
                  <a:lnTo>
                    <a:pt x="20898" y="3577"/>
                  </a:lnTo>
                  <a:lnTo>
                    <a:pt x="21337" y="3520"/>
                  </a:lnTo>
                  <a:lnTo>
                    <a:pt x="21753" y="3453"/>
                  </a:lnTo>
                  <a:lnTo>
                    <a:pt x="22158" y="3374"/>
                  </a:lnTo>
                  <a:lnTo>
                    <a:pt x="22540" y="3295"/>
                  </a:lnTo>
                  <a:lnTo>
                    <a:pt x="22900" y="3206"/>
                  </a:lnTo>
                  <a:lnTo>
                    <a:pt x="23249" y="3116"/>
                  </a:lnTo>
                  <a:lnTo>
                    <a:pt x="23575" y="3014"/>
                  </a:lnTo>
                  <a:lnTo>
                    <a:pt x="23878" y="2913"/>
                  </a:lnTo>
                  <a:lnTo>
                    <a:pt x="24148" y="2801"/>
                  </a:lnTo>
                  <a:lnTo>
                    <a:pt x="24407" y="2688"/>
                  </a:lnTo>
                  <a:lnTo>
                    <a:pt x="24632" y="2553"/>
                  </a:lnTo>
                  <a:lnTo>
                    <a:pt x="24835" y="2429"/>
                  </a:lnTo>
                  <a:lnTo>
                    <a:pt x="25003" y="2283"/>
                  </a:lnTo>
                  <a:lnTo>
                    <a:pt x="25149" y="2137"/>
                  </a:lnTo>
                  <a:lnTo>
                    <a:pt x="25217" y="2058"/>
                  </a:lnTo>
                  <a:lnTo>
                    <a:pt x="25273" y="1980"/>
                  </a:lnTo>
                  <a:lnTo>
                    <a:pt x="25318" y="1901"/>
                  </a:lnTo>
                  <a:lnTo>
                    <a:pt x="25352" y="1822"/>
                  </a:lnTo>
                  <a:lnTo>
                    <a:pt x="25386" y="1732"/>
                  </a:lnTo>
                  <a:lnTo>
                    <a:pt x="25408" y="1653"/>
                  </a:lnTo>
                  <a:lnTo>
                    <a:pt x="25419" y="1563"/>
                  </a:lnTo>
                  <a:lnTo>
                    <a:pt x="25431" y="1473"/>
                  </a:lnTo>
                  <a:lnTo>
                    <a:pt x="25431" y="1473"/>
                  </a:lnTo>
                  <a:lnTo>
                    <a:pt x="25431" y="1248"/>
                  </a:lnTo>
                  <a:lnTo>
                    <a:pt x="25397" y="1035"/>
                  </a:lnTo>
                  <a:lnTo>
                    <a:pt x="25363" y="844"/>
                  </a:lnTo>
                  <a:lnTo>
                    <a:pt x="25296" y="652"/>
                  </a:lnTo>
                  <a:lnTo>
                    <a:pt x="25217" y="472"/>
                  </a:lnTo>
                  <a:lnTo>
                    <a:pt x="25127" y="304"/>
                  </a:lnTo>
                  <a:lnTo>
                    <a:pt x="25014" y="146"/>
                  </a:lnTo>
                  <a:lnTo>
                    <a:pt x="24891" y="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36">
              <a:extLst>
                <a:ext uri="{FF2B5EF4-FFF2-40B4-BE49-F238E27FC236}">
                  <a16:creationId xmlns:a16="http://schemas.microsoft.com/office/drawing/2014/main" id="{C509177C-4D7D-F2FC-B14C-85EE66B7A7F5}"/>
                </a:ext>
              </a:extLst>
            </p:cNvPr>
            <p:cNvSpPr/>
            <p:nvPr/>
          </p:nvSpPr>
          <p:spPr>
            <a:xfrm>
              <a:off x="2230275" y="704325"/>
              <a:ext cx="277000" cy="331250"/>
            </a:xfrm>
            <a:custGeom>
              <a:avLst/>
              <a:gdLst/>
              <a:ahLst/>
              <a:cxnLst/>
              <a:rect l="l" t="t" r="r" b="b"/>
              <a:pathLst>
                <a:path w="11080" h="13250" extrusionOk="0">
                  <a:moveTo>
                    <a:pt x="3431" y="0"/>
                  </a:moveTo>
                  <a:lnTo>
                    <a:pt x="11079" y="3161"/>
                  </a:lnTo>
                  <a:lnTo>
                    <a:pt x="7649" y="13250"/>
                  </a:lnTo>
                  <a:lnTo>
                    <a:pt x="1" y="1008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36">
              <a:extLst>
                <a:ext uri="{FF2B5EF4-FFF2-40B4-BE49-F238E27FC236}">
                  <a16:creationId xmlns:a16="http://schemas.microsoft.com/office/drawing/2014/main" id="{23BA4ACF-1DB8-303B-7BBE-8A343B89351F}"/>
                </a:ext>
              </a:extLst>
            </p:cNvPr>
            <p:cNvSpPr/>
            <p:nvPr/>
          </p:nvSpPr>
          <p:spPr>
            <a:xfrm>
              <a:off x="2126800" y="270175"/>
              <a:ext cx="542725" cy="649275"/>
            </a:xfrm>
            <a:custGeom>
              <a:avLst/>
              <a:gdLst/>
              <a:ahLst/>
              <a:cxnLst/>
              <a:rect l="l" t="t" r="r" b="b"/>
              <a:pathLst>
                <a:path w="21709" h="25971" extrusionOk="0">
                  <a:moveTo>
                    <a:pt x="21056" y="6400"/>
                  </a:moveTo>
                  <a:lnTo>
                    <a:pt x="21056" y="6400"/>
                  </a:lnTo>
                  <a:lnTo>
                    <a:pt x="21315" y="8897"/>
                  </a:lnTo>
                  <a:lnTo>
                    <a:pt x="21461" y="10438"/>
                  </a:lnTo>
                  <a:lnTo>
                    <a:pt x="21528" y="11259"/>
                  </a:lnTo>
                  <a:lnTo>
                    <a:pt x="21584" y="12102"/>
                  </a:lnTo>
                  <a:lnTo>
                    <a:pt x="21629" y="12980"/>
                  </a:lnTo>
                  <a:lnTo>
                    <a:pt x="21674" y="13868"/>
                  </a:lnTo>
                  <a:lnTo>
                    <a:pt x="21697" y="14768"/>
                  </a:lnTo>
                  <a:lnTo>
                    <a:pt x="21708" y="15668"/>
                  </a:lnTo>
                  <a:lnTo>
                    <a:pt x="21697" y="16568"/>
                  </a:lnTo>
                  <a:lnTo>
                    <a:pt x="21663" y="17456"/>
                  </a:lnTo>
                  <a:lnTo>
                    <a:pt x="21607" y="18345"/>
                  </a:lnTo>
                  <a:lnTo>
                    <a:pt x="21573" y="18772"/>
                  </a:lnTo>
                  <a:lnTo>
                    <a:pt x="21528" y="19199"/>
                  </a:lnTo>
                  <a:lnTo>
                    <a:pt x="21483" y="19627"/>
                  </a:lnTo>
                  <a:lnTo>
                    <a:pt x="21416" y="20032"/>
                  </a:lnTo>
                  <a:lnTo>
                    <a:pt x="21359" y="20437"/>
                  </a:lnTo>
                  <a:lnTo>
                    <a:pt x="21281" y="20842"/>
                  </a:lnTo>
                  <a:lnTo>
                    <a:pt x="21202" y="21224"/>
                  </a:lnTo>
                  <a:lnTo>
                    <a:pt x="21101" y="21606"/>
                  </a:lnTo>
                  <a:lnTo>
                    <a:pt x="21000" y="21978"/>
                  </a:lnTo>
                  <a:lnTo>
                    <a:pt x="20898" y="22338"/>
                  </a:lnTo>
                  <a:lnTo>
                    <a:pt x="20775" y="22675"/>
                  </a:lnTo>
                  <a:lnTo>
                    <a:pt x="20651" y="23012"/>
                  </a:lnTo>
                  <a:lnTo>
                    <a:pt x="20505" y="23327"/>
                  </a:lnTo>
                  <a:lnTo>
                    <a:pt x="20358" y="23631"/>
                  </a:lnTo>
                  <a:lnTo>
                    <a:pt x="20190" y="23923"/>
                  </a:lnTo>
                  <a:lnTo>
                    <a:pt x="20021" y="24193"/>
                  </a:lnTo>
                  <a:lnTo>
                    <a:pt x="19841" y="24452"/>
                  </a:lnTo>
                  <a:lnTo>
                    <a:pt x="19639" y="24688"/>
                  </a:lnTo>
                  <a:lnTo>
                    <a:pt x="19436" y="24913"/>
                  </a:lnTo>
                  <a:lnTo>
                    <a:pt x="19211" y="25116"/>
                  </a:lnTo>
                  <a:lnTo>
                    <a:pt x="18986" y="25296"/>
                  </a:lnTo>
                  <a:lnTo>
                    <a:pt x="18739" y="25464"/>
                  </a:lnTo>
                  <a:lnTo>
                    <a:pt x="18480" y="25599"/>
                  </a:lnTo>
                  <a:lnTo>
                    <a:pt x="18210" y="25723"/>
                  </a:lnTo>
                  <a:lnTo>
                    <a:pt x="17918" y="25824"/>
                  </a:lnTo>
                  <a:lnTo>
                    <a:pt x="17614" y="25892"/>
                  </a:lnTo>
                  <a:lnTo>
                    <a:pt x="17299" y="25948"/>
                  </a:lnTo>
                  <a:lnTo>
                    <a:pt x="16973" y="25970"/>
                  </a:lnTo>
                  <a:lnTo>
                    <a:pt x="16624" y="25970"/>
                  </a:lnTo>
                  <a:lnTo>
                    <a:pt x="16264" y="25948"/>
                  </a:lnTo>
                  <a:lnTo>
                    <a:pt x="15893" y="25903"/>
                  </a:lnTo>
                  <a:lnTo>
                    <a:pt x="15500" y="25824"/>
                  </a:lnTo>
                  <a:lnTo>
                    <a:pt x="15083" y="25712"/>
                  </a:lnTo>
                  <a:lnTo>
                    <a:pt x="14667" y="25577"/>
                  </a:lnTo>
                  <a:lnTo>
                    <a:pt x="14667" y="25577"/>
                  </a:lnTo>
                  <a:lnTo>
                    <a:pt x="13970" y="25329"/>
                  </a:lnTo>
                  <a:lnTo>
                    <a:pt x="13239" y="25059"/>
                  </a:lnTo>
                  <a:lnTo>
                    <a:pt x="12474" y="24744"/>
                  </a:lnTo>
                  <a:lnTo>
                    <a:pt x="11687" y="24407"/>
                  </a:lnTo>
                  <a:lnTo>
                    <a:pt x="11282" y="24216"/>
                  </a:lnTo>
                  <a:lnTo>
                    <a:pt x="10866" y="24025"/>
                  </a:lnTo>
                  <a:lnTo>
                    <a:pt x="10450" y="23822"/>
                  </a:lnTo>
                  <a:lnTo>
                    <a:pt x="10033" y="23597"/>
                  </a:lnTo>
                  <a:lnTo>
                    <a:pt x="9606" y="23372"/>
                  </a:lnTo>
                  <a:lnTo>
                    <a:pt x="9190" y="23136"/>
                  </a:lnTo>
                  <a:lnTo>
                    <a:pt x="8762" y="22889"/>
                  </a:lnTo>
                  <a:lnTo>
                    <a:pt x="8335" y="22630"/>
                  </a:lnTo>
                  <a:lnTo>
                    <a:pt x="7908" y="22360"/>
                  </a:lnTo>
                  <a:lnTo>
                    <a:pt x="7491" y="22079"/>
                  </a:lnTo>
                  <a:lnTo>
                    <a:pt x="7064" y="21786"/>
                  </a:lnTo>
                  <a:lnTo>
                    <a:pt x="6648" y="21483"/>
                  </a:lnTo>
                  <a:lnTo>
                    <a:pt x="6232" y="21168"/>
                  </a:lnTo>
                  <a:lnTo>
                    <a:pt x="5816" y="20830"/>
                  </a:lnTo>
                  <a:lnTo>
                    <a:pt x="5411" y="20482"/>
                  </a:lnTo>
                  <a:lnTo>
                    <a:pt x="5017" y="20133"/>
                  </a:lnTo>
                  <a:lnTo>
                    <a:pt x="4623" y="19762"/>
                  </a:lnTo>
                  <a:lnTo>
                    <a:pt x="4230" y="19368"/>
                  </a:lnTo>
                  <a:lnTo>
                    <a:pt x="3847" y="18975"/>
                  </a:lnTo>
                  <a:lnTo>
                    <a:pt x="3487" y="18558"/>
                  </a:lnTo>
                  <a:lnTo>
                    <a:pt x="3128" y="18131"/>
                  </a:lnTo>
                  <a:lnTo>
                    <a:pt x="2768" y="17681"/>
                  </a:lnTo>
                  <a:lnTo>
                    <a:pt x="2430" y="17231"/>
                  </a:lnTo>
                  <a:lnTo>
                    <a:pt x="2104" y="16748"/>
                  </a:lnTo>
                  <a:lnTo>
                    <a:pt x="2104" y="16748"/>
                  </a:lnTo>
                  <a:lnTo>
                    <a:pt x="1834" y="16320"/>
                  </a:lnTo>
                  <a:lnTo>
                    <a:pt x="1587" y="15870"/>
                  </a:lnTo>
                  <a:lnTo>
                    <a:pt x="1350" y="15409"/>
                  </a:lnTo>
                  <a:lnTo>
                    <a:pt x="1125" y="14914"/>
                  </a:lnTo>
                  <a:lnTo>
                    <a:pt x="923" y="14419"/>
                  </a:lnTo>
                  <a:lnTo>
                    <a:pt x="743" y="13902"/>
                  </a:lnTo>
                  <a:lnTo>
                    <a:pt x="574" y="13373"/>
                  </a:lnTo>
                  <a:lnTo>
                    <a:pt x="428" y="12833"/>
                  </a:lnTo>
                  <a:lnTo>
                    <a:pt x="304" y="12294"/>
                  </a:lnTo>
                  <a:lnTo>
                    <a:pt x="203" y="11731"/>
                  </a:lnTo>
                  <a:lnTo>
                    <a:pt x="113" y="11180"/>
                  </a:lnTo>
                  <a:lnTo>
                    <a:pt x="57" y="10618"/>
                  </a:lnTo>
                  <a:lnTo>
                    <a:pt x="23" y="10055"/>
                  </a:lnTo>
                  <a:lnTo>
                    <a:pt x="1" y="9493"/>
                  </a:lnTo>
                  <a:lnTo>
                    <a:pt x="12" y="8931"/>
                  </a:lnTo>
                  <a:lnTo>
                    <a:pt x="46" y="8368"/>
                  </a:lnTo>
                  <a:lnTo>
                    <a:pt x="102" y="7817"/>
                  </a:lnTo>
                  <a:lnTo>
                    <a:pt x="181" y="7266"/>
                  </a:lnTo>
                  <a:lnTo>
                    <a:pt x="226" y="6996"/>
                  </a:lnTo>
                  <a:lnTo>
                    <a:pt x="282" y="6737"/>
                  </a:lnTo>
                  <a:lnTo>
                    <a:pt x="349" y="6467"/>
                  </a:lnTo>
                  <a:lnTo>
                    <a:pt x="417" y="6209"/>
                  </a:lnTo>
                  <a:lnTo>
                    <a:pt x="496" y="5950"/>
                  </a:lnTo>
                  <a:lnTo>
                    <a:pt x="574" y="5691"/>
                  </a:lnTo>
                  <a:lnTo>
                    <a:pt x="664" y="5444"/>
                  </a:lnTo>
                  <a:lnTo>
                    <a:pt x="766" y="5196"/>
                  </a:lnTo>
                  <a:lnTo>
                    <a:pt x="867" y="4949"/>
                  </a:lnTo>
                  <a:lnTo>
                    <a:pt x="979" y="4702"/>
                  </a:lnTo>
                  <a:lnTo>
                    <a:pt x="1092" y="4465"/>
                  </a:lnTo>
                  <a:lnTo>
                    <a:pt x="1227" y="4240"/>
                  </a:lnTo>
                  <a:lnTo>
                    <a:pt x="1350" y="4016"/>
                  </a:lnTo>
                  <a:lnTo>
                    <a:pt x="1497" y="3791"/>
                  </a:lnTo>
                  <a:lnTo>
                    <a:pt x="1643" y="3577"/>
                  </a:lnTo>
                  <a:lnTo>
                    <a:pt x="1800" y="3363"/>
                  </a:lnTo>
                  <a:lnTo>
                    <a:pt x="1958" y="3161"/>
                  </a:lnTo>
                  <a:lnTo>
                    <a:pt x="2126" y="2958"/>
                  </a:lnTo>
                  <a:lnTo>
                    <a:pt x="2306" y="2767"/>
                  </a:lnTo>
                  <a:lnTo>
                    <a:pt x="2486" y="2576"/>
                  </a:lnTo>
                  <a:lnTo>
                    <a:pt x="2689" y="2396"/>
                  </a:lnTo>
                  <a:lnTo>
                    <a:pt x="2880" y="2216"/>
                  </a:lnTo>
                  <a:lnTo>
                    <a:pt x="3094" y="2047"/>
                  </a:lnTo>
                  <a:lnTo>
                    <a:pt x="3307" y="1890"/>
                  </a:lnTo>
                  <a:lnTo>
                    <a:pt x="3532" y="1744"/>
                  </a:lnTo>
                  <a:lnTo>
                    <a:pt x="3769" y="1597"/>
                  </a:lnTo>
                  <a:lnTo>
                    <a:pt x="4005" y="1451"/>
                  </a:lnTo>
                  <a:lnTo>
                    <a:pt x="4263" y="1327"/>
                  </a:lnTo>
                  <a:lnTo>
                    <a:pt x="4263" y="1327"/>
                  </a:lnTo>
                  <a:lnTo>
                    <a:pt x="4590" y="1170"/>
                  </a:lnTo>
                  <a:lnTo>
                    <a:pt x="4916" y="1024"/>
                  </a:lnTo>
                  <a:lnTo>
                    <a:pt x="5253" y="889"/>
                  </a:lnTo>
                  <a:lnTo>
                    <a:pt x="5591" y="765"/>
                  </a:lnTo>
                  <a:lnTo>
                    <a:pt x="5928" y="653"/>
                  </a:lnTo>
                  <a:lnTo>
                    <a:pt x="6277" y="540"/>
                  </a:lnTo>
                  <a:lnTo>
                    <a:pt x="6614" y="450"/>
                  </a:lnTo>
                  <a:lnTo>
                    <a:pt x="6963" y="360"/>
                  </a:lnTo>
                  <a:lnTo>
                    <a:pt x="7312" y="281"/>
                  </a:lnTo>
                  <a:lnTo>
                    <a:pt x="7660" y="214"/>
                  </a:lnTo>
                  <a:lnTo>
                    <a:pt x="8009" y="158"/>
                  </a:lnTo>
                  <a:lnTo>
                    <a:pt x="8358" y="113"/>
                  </a:lnTo>
                  <a:lnTo>
                    <a:pt x="8706" y="68"/>
                  </a:lnTo>
                  <a:lnTo>
                    <a:pt x="9066" y="45"/>
                  </a:lnTo>
                  <a:lnTo>
                    <a:pt x="9415" y="23"/>
                  </a:lnTo>
                  <a:lnTo>
                    <a:pt x="9763" y="0"/>
                  </a:lnTo>
                  <a:lnTo>
                    <a:pt x="10112" y="0"/>
                  </a:lnTo>
                  <a:lnTo>
                    <a:pt x="10461" y="0"/>
                  </a:lnTo>
                  <a:lnTo>
                    <a:pt x="10809" y="11"/>
                  </a:lnTo>
                  <a:lnTo>
                    <a:pt x="11158" y="34"/>
                  </a:lnTo>
                  <a:lnTo>
                    <a:pt x="11496" y="56"/>
                  </a:lnTo>
                  <a:lnTo>
                    <a:pt x="11844" y="90"/>
                  </a:lnTo>
                  <a:lnTo>
                    <a:pt x="12182" y="135"/>
                  </a:lnTo>
                  <a:lnTo>
                    <a:pt x="12519" y="180"/>
                  </a:lnTo>
                  <a:lnTo>
                    <a:pt x="12856" y="236"/>
                  </a:lnTo>
                  <a:lnTo>
                    <a:pt x="13183" y="293"/>
                  </a:lnTo>
                  <a:lnTo>
                    <a:pt x="13509" y="371"/>
                  </a:lnTo>
                  <a:lnTo>
                    <a:pt x="13835" y="439"/>
                  </a:lnTo>
                  <a:lnTo>
                    <a:pt x="14161" y="529"/>
                  </a:lnTo>
                  <a:lnTo>
                    <a:pt x="14476" y="619"/>
                  </a:lnTo>
                  <a:lnTo>
                    <a:pt x="14791" y="709"/>
                  </a:lnTo>
                  <a:lnTo>
                    <a:pt x="15095" y="810"/>
                  </a:lnTo>
                  <a:lnTo>
                    <a:pt x="15398" y="922"/>
                  </a:lnTo>
                  <a:lnTo>
                    <a:pt x="15702" y="1035"/>
                  </a:lnTo>
                  <a:lnTo>
                    <a:pt x="15995" y="1147"/>
                  </a:lnTo>
                  <a:lnTo>
                    <a:pt x="16287" y="1271"/>
                  </a:lnTo>
                  <a:lnTo>
                    <a:pt x="16568" y="1406"/>
                  </a:lnTo>
                  <a:lnTo>
                    <a:pt x="16838" y="1541"/>
                  </a:lnTo>
                  <a:lnTo>
                    <a:pt x="17108" y="1676"/>
                  </a:lnTo>
                  <a:lnTo>
                    <a:pt x="17378" y="1822"/>
                  </a:lnTo>
                  <a:lnTo>
                    <a:pt x="17637" y="1980"/>
                  </a:lnTo>
                  <a:lnTo>
                    <a:pt x="17884" y="2126"/>
                  </a:lnTo>
                  <a:lnTo>
                    <a:pt x="18120" y="2283"/>
                  </a:lnTo>
                  <a:lnTo>
                    <a:pt x="18356" y="2452"/>
                  </a:lnTo>
                  <a:lnTo>
                    <a:pt x="18581" y="2621"/>
                  </a:lnTo>
                  <a:lnTo>
                    <a:pt x="18806" y="2790"/>
                  </a:lnTo>
                  <a:lnTo>
                    <a:pt x="19009" y="2970"/>
                  </a:lnTo>
                  <a:lnTo>
                    <a:pt x="19211" y="3149"/>
                  </a:lnTo>
                  <a:lnTo>
                    <a:pt x="19402" y="3329"/>
                  </a:lnTo>
                  <a:lnTo>
                    <a:pt x="19594" y="3509"/>
                  </a:lnTo>
                  <a:lnTo>
                    <a:pt x="19762" y="3701"/>
                  </a:lnTo>
                  <a:lnTo>
                    <a:pt x="19931" y="3892"/>
                  </a:lnTo>
                  <a:lnTo>
                    <a:pt x="20089" y="4094"/>
                  </a:lnTo>
                  <a:lnTo>
                    <a:pt x="20224" y="4285"/>
                  </a:lnTo>
                  <a:lnTo>
                    <a:pt x="20358" y="4488"/>
                  </a:lnTo>
                  <a:lnTo>
                    <a:pt x="20482" y="4690"/>
                  </a:lnTo>
                  <a:lnTo>
                    <a:pt x="20595" y="4904"/>
                  </a:lnTo>
                  <a:lnTo>
                    <a:pt x="20696" y="5107"/>
                  </a:lnTo>
                  <a:lnTo>
                    <a:pt x="20786" y="5320"/>
                  </a:lnTo>
                  <a:lnTo>
                    <a:pt x="20865" y="5534"/>
                  </a:lnTo>
                  <a:lnTo>
                    <a:pt x="20932" y="5748"/>
                  </a:lnTo>
                  <a:lnTo>
                    <a:pt x="20988" y="5961"/>
                  </a:lnTo>
                  <a:lnTo>
                    <a:pt x="21022" y="6175"/>
                  </a:lnTo>
                  <a:lnTo>
                    <a:pt x="21056" y="6400"/>
                  </a:lnTo>
                  <a:lnTo>
                    <a:pt x="21056" y="640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36">
              <a:extLst>
                <a:ext uri="{FF2B5EF4-FFF2-40B4-BE49-F238E27FC236}">
                  <a16:creationId xmlns:a16="http://schemas.microsoft.com/office/drawing/2014/main" id="{013001DA-5F07-F44D-4251-FC529ECDF09F}"/>
                </a:ext>
              </a:extLst>
            </p:cNvPr>
            <p:cNvSpPr/>
            <p:nvPr/>
          </p:nvSpPr>
          <p:spPr>
            <a:xfrm>
              <a:off x="2330950" y="523525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75" y="0"/>
                  </a:moveTo>
                  <a:lnTo>
                    <a:pt x="1575" y="0"/>
                  </a:lnTo>
                  <a:lnTo>
                    <a:pt x="1676" y="0"/>
                  </a:lnTo>
                  <a:lnTo>
                    <a:pt x="1777" y="0"/>
                  </a:lnTo>
                  <a:lnTo>
                    <a:pt x="1879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71" y="113"/>
                  </a:lnTo>
                  <a:lnTo>
                    <a:pt x="2261" y="158"/>
                  </a:lnTo>
                  <a:lnTo>
                    <a:pt x="2362" y="214"/>
                  </a:lnTo>
                  <a:lnTo>
                    <a:pt x="2452" y="281"/>
                  </a:lnTo>
                  <a:lnTo>
                    <a:pt x="2542" y="349"/>
                  </a:lnTo>
                  <a:lnTo>
                    <a:pt x="2722" y="517"/>
                  </a:lnTo>
                  <a:lnTo>
                    <a:pt x="2902" y="720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63" y="1462"/>
                  </a:lnTo>
                  <a:lnTo>
                    <a:pt x="3487" y="1755"/>
                  </a:lnTo>
                  <a:lnTo>
                    <a:pt x="3611" y="2070"/>
                  </a:lnTo>
                  <a:lnTo>
                    <a:pt x="3712" y="2407"/>
                  </a:lnTo>
                  <a:lnTo>
                    <a:pt x="3802" y="2756"/>
                  </a:lnTo>
                  <a:lnTo>
                    <a:pt x="3869" y="3116"/>
                  </a:lnTo>
                  <a:lnTo>
                    <a:pt x="3926" y="3498"/>
                  </a:lnTo>
                  <a:lnTo>
                    <a:pt x="3926" y="3498"/>
                  </a:lnTo>
                  <a:lnTo>
                    <a:pt x="3948" y="3880"/>
                  </a:lnTo>
                  <a:lnTo>
                    <a:pt x="3959" y="4252"/>
                  </a:lnTo>
                  <a:lnTo>
                    <a:pt x="3959" y="4612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4" y="5905"/>
                  </a:lnTo>
                  <a:lnTo>
                    <a:pt x="3644" y="6175"/>
                  </a:lnTo>
                  <a:lnTo>
                    <a:pt x="3532" y="6434"/>
                  </a:lnTo>
                  <a:lnTo>
                    <a:pt x="3408" y="6659"/>
                  </a:lnTo>
                  <a:lnTo>
                    <a:pt x="3262" y="6861"/>
                  </a:lnTo>
                  <a:lnTo>
                    <a:pt x="3195" y="6951"/>
                  </a:lnTo>
                  <a:lnTo>
                    <a:pt x="3116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3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87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94" y="7412"/>
                  </a:lnTo>
                  <a:lnTo>
                    <a:pt x="2092" y="7401"/>
                  </a:lnTo>
                  <a:lnTo>
                    <a:pt x="1991" y="7378"/>
                  </a:lnTo>
                  <a:lnTo>
                    <a:pt x="1890" y="7356"/>
                  </a:lnTo>
                  <a:lnTo>
                    <a:pt x="1789" y="7311"/>
                  </a:lnTo>
                  <a:lnTo>
                    <a:pt x="1699" y="7266"/>
                  </a:lnTo>
                  <a:lnTo>
                    <a:pt x="1597" y="7210"/>
                  </a:lnTo>
                  <a:lnTo>
                    <a:pt x="1507" y="7142"/>
                  </a:lnTo>
                  <a:lnTo>
                    <a:pt x="1418" y="7063"/>
                  </a:lnTo>
                  <a:lnTo>
                    <a:pt x="1238" y="6895"/>
                  </a:lnTo>
                  <a:lnTo>
                    <a:pt x="1058" y="6704"/>
                  </a:lnTo>
                  <a:lnTo>
                    <a:pt x="900" y="6479"/>
                  </a:lnTo>
                  <a:lnTo>
                    <a:pt x="743" y="6231"/>
                  </a:lnTo>
                  <a:lnTo>
                    <a:pt x="596" y="5961"/>
                  </a:lnTo>
                  <a:lnTo>
                    <a:pt x="473" y="5658"/>
                  </a:lnTo>
                  <a:lnTo>
                    <a:pt x="349" y="5343"/>
                  </a:lnTo>
                  <a:lnTo>
                    <a:pt x="248" y="5016"/>
                  </a:lnTo>
                  <a:lnTo>
                    <a:pt x="169" y="4668"/>
                  </a:lnTo>
                  <a:lnTo>
                    <a:pt x="90" y="4297"/>
                  </a:lnTo>
                  <a:lnTo>
                    <a:pt x="45" y="3925"/>
                  </a:lnTo>
                  <a:lnTo>
                    <a:pt x="45" y="3925"/>
                  </a:lnTo>
                  <a:lnTo>
                    <a:pt x="12" y="3543"/>
                  </a:lnTo>
                  <a:lnTo>
                    <a:pt x="0" y="3172"/>
                  </a:lnTo>
                  <a:lnTo>
                    <a:pt x="12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47" y="1811"/>
                  </a:lnTo>
                  <a:lnTo>
                    <a:pt x="225" y="1518"/>
                  </a:lnTo>
                  <a:lnTo>
                    <a:pt x="327" y="1237"/>
                  </a:lnTo>
                  <a:lnTo>
                    <a:pt x="439" y="990"/>
                  </a:lnTo>
                  <a:lnTo>
                    <a:pt x="563" y="754"/>
                  </a:lnTo>
                  <a:lnTo>
                    <a:pt x="698" y="551"/>
                  </a:lnTo>
                  <a:lnTo>
                    <a:pt x="776" y="461"/>
                  </a:lnTo>
                  <a:lnTo>
                    <a:pt x="855" y="383"/>
                  </a:lnTo>
                  <a:lnTo>
                    <a:pt x="934" y="304"/>
                  </a:lnTo>
                  <a:lnTo>
                    <a:pt x="1013" y="236"/>
                  </a:lnTo>
                  <a:lnTo>
                    <a:pt x="1103" y="180"/>
                  </a:lnTo>
                  <a:lnTo>
                    <a:pt x="1193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75" y="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0C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36">
              <a:extLst>
                <a:ext uri="{FF2B5EF4-FFF2-40B4-BE49-F238E27FC236}">
                  <a16:creationId xmlns:a16="http://schemas.microsoft.com/office/drawing/2014/main" id="{8C49B85F-657E-D434-90AD-9B73C65E32A5}"/>
                </a:ext>
              </a:extLst>
            </p:cNvPr>
            <p:cNvSpPr/>
            <p:nvPr/>
          </p:nvSpPr>
          <p:spPr>
            <a:xfrm>
              <a:off x="2006450" y="2456650"/>
              <a:ext cx="469050" cy="1124775"/>
            </a:xfrm>
            <a:custGeom>
              <a:avLst/>
              <a:gdLst/>
              <a:ahLst/>
              <a:cxnLst/>
              <a:rect l="l" t="t" r="r" b="b"/>
              <a:pathLst>
                <a:path w="18762" h="44991" extrusionOk="0">
                  <a:moveTo>
                    <a:pt x="6119" y="17918"/>
                  </a:moveTo>
                  <a:lnTo>
                    <a:pt x="6119" y="17918"/>
                  </a:lnTo>
                  <a:lnTo>
                    <a:pt x="5805" y="19043"/>
                  </a:lnTo>
                  <a:lnTo>
                    <a:pt x="5512" y="20134"/>
                  </a:lnTo>
                  <a:lnTo>
                    <a:pt x="4972" y="22214"/>
                  </a:lnTo>
                  <a:lnTo>
                    <a:pt x="4489" y="24171"/>
                  </a:lnTo>
                  <a:lnTo>
                    <a:pt x="4050" y="26016"/>
                  </a:lnTo>
                  <a:lnTo>
                    <a:pt x="3656" y="27759"/>
                  </a:lnTo>
                  <a:lnTo>
                    <a:pt x="3296" y="29413"/>
                  </a:lnTo>
                  <a:lnTo>
                    <a:pt x="2644" y="32438"/>
                  </a:lnTo>
                  <a:lnTo>
                    <a:pt x="2352" y="33844"/>
                  </a:lnTo>
                  <a:lnTo>
                    <a:pt x="2048" y="35194"/>
                  </a:lnTo>
                  <a:lnTo>
                    <a:pt x="1755" y="36487"/>
                  </a:lnTo>
                  <a:lnTo>
                    <a:pt x="1452" y="37736"/>
                  </a:lnTo>
                  <a:lnTo>
                    <a:pt x="1294" y="38343"/>
                  </a:lnTo>
                  <a:lnTo>
                    <a:pt x="1126" y="38951"/>
                  </a:lnTo>
                  <a:lnTo>
                    <a:pt x="957" y="39535"/>
                  </a:lnTo>
                  <a:lnTo>
                    <a:pt x="788" y="40132"/>
                  </a:lnTo>
                  <a:lnTo>
                    <a:pt x="597" y="40716"/>
                  </a:lnTo>
                  <a:lnTo>
                    <a:pt x="406" y="41290"/>
                  </a:lnTo>
                  <a:lnTo>
                    <a:pt x="215" y="41875"/>
                  </a:lnTo>
                  <a:lnTo>
                    <a:pt x="1" y="42448"/>
                  </a:lnTo>
                  <a:lnTo>
                    <a:pt x="1" y="42448"/>
                  </a:lnTo>
                  <a:lnTo>
                    <a:pt x="91" y="42606"/>
                  </a:lnTo>
                  <a:lnTo>
                    <a:pt x="203" y="42752"/>
                  </a:lnTo>
                  <a:lnTo>
                    <a:pt x="316" y="42887"/>
                  </a:lnTo>
                  <a:lnTo>
                    <a:pt x="451" y="43033"/>
                  </a:lnTo>
                  <a:lnTo>
                    <a:pt x="597" y="43157"/>
                  </a:lnTo>
                  <a:lnTo>
                    <a:pt x="743" y="43292"/>
                  </a:lnTo>
                  <a:lnTo>
                    <a:pt x="912" y="43416"/>
                  </a:lnTo>
                  <a:lnTo>
                    <a:pt x="1092" y="43528"/>
                  </a:lnTo>
                  <a:lnTo>
                    <a:pt x="1272" y="43652"/>
                  </a:lnTo>
                  <a:lnTo>
                    <a:pt x="1474" y="43753"/>
                  </a:lnTo>
                  <a:lnTo>
                    <a:pt x="1677" y="43866"/>
                  </a:lnTo>
                  <a:lnTo>
                    <a:pt x="1890" y="43956"/>
                  </a:lnTo>
                  <a:lnTo>
                    <a:pt x="2115" y="44057"/>
                  </a:lnTo>
                  <a:lnTo>
                    <a:pt x="2340" y="44147"/>
                  </a:lnTo>
                  <a:lnTo>
                    <a:pt x="2577" y="44237"/>
                  </a:lnTo>
                  <a:lnTo>
                    <a:pt x="2824" y="44316"/>
                  </a:lnTo>
                  <a:lnTo>
                    <a:pt x="3341" y="44462"/>
                  </a:lnTo>
                  <a:lnTo>
                    <a:pt x="3870" y="44597"/>
                  </a:lnTo>
                  <a:lnTo>
                    <a:pt x="4421" y="44709"/>
                  </a:lnTo>
                  <a:lnTo>
                    <a:pt x="4995" y="44799"/>
                  </a:lnTo>
                  <a:lnTo>
                    <a:pt x="5591" y="44878"/>
                  </a:lnTo>
                  <a:lnTo>
                    <a:pt x="6187" y="44934"/>
                  </a:lnTo>
                  <a:lnTo>
                    <a:pt x="6794" y="44968"/>
                  </a:lnTo>
                  <a:lnTo>
                    <a:pt x="7402" y="44990"/>
                  </a:lnTo>
                  <a:lnTo>
                    <a:pt x="8009" y="44990"/>
                  </a:lnTo>
                  <a:lnTo>
                    <a:pt x="8616" y="44979"/>
                  </a:lnTo>
                  <a:lnTo>
                    <a:pt x="9224" y="44945"/>
                  </a:lnTo>
                  <a:lnTo>
                    <a:pt x="9820" y="44889"/>
                  </a:lnTo>
                  <a:lnTo>
                    <a:pt x="10393" y="44822"/>
                  </a:lnTo>
                  <a:lnTo>
                    <a:pt x="10967" y="44743"/>
                  </a:lnTo>
                  <a:lnTo>
                    <a:pt x="11507" y="44642"/>
                  </a:lnTo>
                  <a:lnTo>
                    <a:pt x="12036" y="44518"/>
                  </a:lnTo>
                  <a:lnTo>
                    <a:pt x="12530" y="44383"/>
                  </a:lnTo>
                  <a:lnTo>
                    <a:pt x="13003" y="44226"/>
                  </a:lnTo>
                  <a:lnTo>
                    <a:pt x="13228" y="44147"/>
                  </a:lnTo>
                  <a:lnTo>
                    <a:pt x="13441" y="44057"/>
                  </a:lnTo>
                  <a:lnTo>
                    <a:pt x="13644" y="43967"/>
                  </a:lnTo>
                  <a:lnTo>
                    <a:pt x="13846" y="43866"/>
                  </a:lnTo>
                  <a:lnTo>
                    <a:pt x="14038" y="43764"/>
                  </a:lnTo>
                  <a:lnTo>
                    <a:pt x="14206" y="43663"/>
                  </a:lnTo>
                  <a:lnTo>
                    <a:pt x="14375" y="43551"/>
                  </a:lnTo>
                  <a:lnTo>
                    <a:pt x="14532" y="43438"/>
                  </a:lnTo>
                  <a:lnTo>
                    <a:pt x="14679" y="43315"/>
                  </a:lnTo>
                  <a:lnTo>
                    <a:pt x="14814" y="43202"/>
                  </a:lnTo>
                  <a:lnTo>
                    <a:pt x="14937" y="43067"/>
                  </a:lnTo>
                  <a:lnTo>
                    <a:pt x="15039" y="42943"/>
                  </a:lnTo>
                  <a:lnTo>
                    <a:pt x="15039" y="42943"/>
                  </a:lnTo>
                  <a:lnTo>
                    <a:pt x="14982" y="42820"/>
                  </a:lnTo>
                  <a:lnTo>
                    <a:pt x="14926" y="42673"/>
                  </a:lnTo>
                  <a:lnTo>
                    <a:pt x="14870" y="42493"/>
                  </a:lnTo>
                  <a:lnTo>
                    <a:pt x="14825" y="42302"/>
                  </a:lnTo>
                  <a:lnTo>
                    <a:pt x="14724" y="41841"/>
                  </a:lnTo>
                  <a:lnTo>
                    <a:pt x="14634" y="41313"/>
                  </a:lnTo>
                  <a:lnTo>
                    <a:pt x="14544" y="40694"/>
                  </a:lnTo>
                  <a:lnTo>
                    <a:pt x="14465" y="40019"/>
                  </a:lnTo>
                  <a:lnTo>
                    <a:pt x="14398" y="39265"/>
                  </a:lnTo>
                  <a:lnTo>
                    <a:pt x="14341" y="38467"/>
                  </a:lnTo>
                  <a:lnTo>
                    <a:pt x="14285" y="37612"/>
                  </a:lnTo>
                  <a:lnTo>
                    <a:pt x="14251" y="36712"/>
                  </a:lnTo>
                  <a:lnTo>
                    <a:pt x="14206" y="35779"/>
                  </a:lnTo>
                  <a:lnTo>
                    <a:pt x="14184" y="34812"/>
                  </a:lnTo>
                  <a:lnTo>
                    <a:pt x="14161" y="33810"/>
                  </a:lnTo>
                  <a:lnTo>
                    <a:pt x="14161" y="32798"/>
                  </a:lnTo>
                  <a:lnTo>
                    <a:pt x="14150" y="31763"/>
                  </a:lnTo>
                  <a:lnTo>
                    <a:pt x="14161" y="30729"/>
                  </a:lnTo>
                  <a:lnTo>
                    <a:pt x="14173" y="29683"/>
                  </a:lnTo>
                  <a:lnTo>
                    <a:pt x="14206" y="28648"/>
                  </a:lnTo>
                  <a:lnTo>
                    <a:pt x="14240" y="27624"/>
                  </a:lnTo>
                  <a:lnTo>
                    <a:pt x="14274" y="26612"/>
                  </a:lnTo>
                  <a:lnTo>
                    <a:pt x="14330" y="25622"/>
                  </a:lnTo>
                  <a:lnTo>
                    <a:pt x="14386" y="24666"/>
                  </a:lnTo>
                  <a:lnTo>
                    <a:pt x="14454" y="23744"/>
                  </a:lnTo>
                  <a:lnTo>
                    <a:pt x="14532" y="22856"/>
                  </a:lnTo>
                  <a:lnTo>
                    <a:pt x="14622" y="22023"/>
                  </a:lnTo>
                  <a:lnTo>
                    <a:pt x="14712" y="21236"/>
                  </a:lnTo>
                  <a:lnTo>
                    <a:pt x="14814" y="20505"/>
                  </a:lnTo>
                  <a:lnTo>
                    <a:pt x="14926" y="19852"/>
                  </a:lnTo>
                  <a:lnTo>
                    <a:pt x="15050" y="19256"/>
                  </a:lnTo>
                  <a:lnTo>
                    <a:pt x="15117" y="18998"/>
                  </a:lnTo>
                  <a:lnTo>
                    <a:pt x="15185" y="18750"/>
                  </a:lnTo>
                  <a:lnTo>
                    <a:pt x="15252" y="18525"/>
                  </a:lnTo>
                  <a:lnTo>
                    <a:pt x="15331" y="18323"/>
                  </a:lnTo>
                  <a:lnTo>
                    <a:pt x="15399" y="18143"/>
                  </a:lnTo>
                  <a:lnTo>
                    <a:pt x="15477" y="17985"/>
                  </a:lnTo>
                  <a:lnTo>
                    <a:pt x="15477" y="17985"/>
                  </a:lnTo>
                  <a:lnTo>
                    <a:pt x="15713" y="17524"/>
                  </a:lnTo>
                  <a:lnTo>
                    <a:pt x="15938" y="17074"/>
                  </a:lnTo>
                  <a:lnTo>
                    <a:pt x="16152" y="16602"/>
                  </a:lnTo>
                  <a:lnTo>
                    <a:pt x="16355" y="16141"/>
                  </a:lnTo>
                  <a:lnTo>
                    <a:pt x="16557" y="15657"/>
                  </a:lnTo>
                  <a:lnTo>
                    <a:pt x="16748" y="15185"/>
                  </a:lnTo>
                  <a:lnTo>
                    <a:pt x="16928" y="14690"/>
                  </a:lnTo>
                  <a:lnTo>
                    <a:pt x="17097" y="14195"/>
                  </a:lnTo>
                  <a:lnTo>
                    <a:pt x="17266" y="13700"/>
                  </a:lnTo>
                  <a:lnTo>
                    <a:pt x="17423" y="13183"/>
                  </a:lnTo>
                  <a:lnTo>
                    <a:pt x="17581" y="12677"/>
                  </a:lnTo>
                  <a:lnTo>
                    <a:pt x="17727" y="12148"/>
                  </a:lnTo>
                  <a:lnTo>
                    <a:pt x="18019" y="11068"/>
                  </a:lnTo>
                  <a:lnTo>
                    <a:pt x="18289" y="9966"/>
                  </a:lnTo>
                  <a:lnTo>
                    <a:pt x="18289" y="9966"/>
                  </a:lnTo>
                  <a:lnTo>
                    <a:pt x="18424" y="9370"/>
                  </a:lnTo>
                  <a:lnTo>
                    <a:pt x="18525" y="8785"/>
                  </a:lnTo>
                  <a:lnTo>
                    <a:pt x="18615" y="8223"/>
                  </a:lnTo>
                  <a:lnTo>
                    <a:pt x="18683" y="7683"/>
                  </a:lnTo>
                  <a:lnTo>
                    <a:pt x="18728" y="7165"/>
                  </a:lnTo>
                  <a:lnTo>
                    <a:pt x="18750" y="6659"/>
                  </a:lnTo>
                  <a:lnTo>
                    <a:pt x="18761" y="6164"/>
                  </a:lnTo>
                  <a:lnTo>
                    <a:pt x="18750" y="5703"/>
                  </a:lnTo>
                  <a:lnTo>
                    <a:pt x="18716" y="5253"/>
                  </a:lnTo>
                  <a:lnTo>
                    <a:pt x="18672" y="4815"/>
                  </a:lnTo>
                  <a:lnTo>
                    <a:pt x="18604" y="4410"/>
                  </a:lnTo>
                  <a:lnTo>
                    <a:pt x="18525" y="4016"/>
                  </a:lnTo>
                  <a:lnTo>
                    <a:pt x="18424" y="3634"/>
                  </a:lnTo>
                  <a:lnTo>
                    <a:pt x="18323" y="3285"/>
                  </a:lnTo>
                  <a:lnTo>
                    <a:pt x="18188" y="2936"/>
                  </a:lnTo>
                  <a:lnTo>
                    <a:pt x="18053" y="2621"/>
                  </a:lnTo>
                  <a:lnTo>
                    <a:pt x="17907" y="2318"/>
                  </a:lnTo>
                  <a:lnTo>
                    <a:pt x="17738" y="2037"/>
                  </a:lnTo>
                  <a:lnTo>
                    <a:pt x="17558" y="1767"/>
                  </a:lnTo>
                  <a:lnTo>
                    <a:pt x="17378" y="1519"/>
                  </a:lnTo>
                  <a:lnTo>
                    <a:pt x="17176" y="1294"/>
                  </a:lnTo>
                  <a:lnTo>
                    <a:pt x="16973" y="1092"/>
                  </a:lnTo>
                  <a:lnTo>
                    <a:pt x="16759" y="901"/>
                  </a:lnTo>
                  <a:lnTo>
                    <a:pt x="16535" y="721"/>
                  </a:lnTo>
                  <a:lnTo>
                    <a:pt x="16298" y="574"/>
                  </a:lnTo>
                  <a:lnTo>
                    <a:pt x="16062" y="440"/>
                  </a:lnTo>
                  <a:lnTo>
                    <a:pt x="15815" y="316"/>
                  </a:lnTo>
                  <a:lnTo>
                    <a:pt x="15567" y="215"/>
                  </a:lnTo>
                  <a:lnTo>
                    <a:pt x="15309" y="136"/>
                  </a:lnTo>
                  <a:lnTo>
                    <a:pt x="15050" y="80"/>
                  </a:lnTo>
                  <a:lnTo>
                    <a:pt x="14780" y="35"/>
                  </a:lnTo>
                  <a:lnTo>
                    <a:pt x="14510" y="12"/>
                  </a:lnTo>
                  <a:lnTo>
                    <a:pt x="14240" y="1"/>
                  </a:lnTo>
                  <a:lnTo>
                    <a:pt x="13970" y="23"/>
                  </a:lnTo>
                  <a:lnTo>
                    <a:pt x="13689" y="46"/>
                  </a:lnTo>
                  <a:lnTo>
                    <a:pt x="13419" y="102"/>
                  </a:lnTo>
                  <a:lnTo>
                    <a:pt x="13149" y="170"/>
                  </a:lnTo>
                  <a:lnTo>
                    <a:pt x="12868" y="248"/>
                  </a:lnTo>
                  <a:lnTo>
                    <a:pt x="12598" y="361"/>
                  </a:lnTo>
                  <a:lnTo>
                    <a:pt x="12328" y="484"/>
                  </a:lnTo>
                  <a:lnTo>
                    <a:pt x="12058" y="619"/>
                  </a:lnTo>
                  <a:lnTo>
                    <a:pt x="11788" y="788"/>
                  </a:lnTo>
                  <a:lnTo>
                    <a:pt x="11529" y="968"/>
                  </a:lnTo>
                  <a:lnTo>
                    <a:pt x="11271" y="1159"/>
                  </a:lnTo>
                  <a:lnTo>
                    <a:pt x="11023" y="1373"/>
                  </a:lnTo>
                  <a:lnTo>
                    <a:pt x="10776" y="1609"/>
                  </a:lnTo>
                  <a:lnTo>
                    <a:pt x="10540" y="1868"/>
                  </a:lnTo>
                  <a:lnTo>
                    <a:pt x="10303" y="2138"/>
                  </a:lnTo>
                  <a:lnTo>
                    <a:pt x="10079" y="2419"/>
                  </a:lnTo>
                  <a:lnTo>
                    <a:pt x="9865" y="2734"/>
                  </a:lnTo>
                  <a:lnTo>
                    <a:pt x="9651" y="3060"/>
                  </a:lnTo>
                  <a:lnTo>
                    <a:pt x="9460" y="3409"/>
                  </a:lnTo>
                  <a:lnTo>
                    <a:pt x="9269" y="3769"/>
                  </a:lnTo>
                  <a:lnTo>
                    <a:pt x="9089" y="4151"/>
                  </a:lnTo>
                  <a:lnTo>
                    <a:pt x="8920" y="4545"/>
                  </a:lnTo>
                  <a:lnTo>
                    <a:pt x="8774" y="4972"/>
                  </a:lnTo>
                  <a:lnTo>
                    <a:pt x="8628" y="5411"/>
                  </a:lnTo>
                  <a:lnTo>
                    <a:pt x="8504" y="5861"/>
                  </a:lnTo>
                  <a:lnTo>
                    <a:pt x="8391" y="6333"/>
                  </a:lnTo>
                  <a:lnTo>
                    <a:pt x="8290" y="6828"/>
                  </a:lnTo>
                  <a:lnTo>
                    <a:pt x="8211" y="7345"/>
                  </a:lnTo>
                  <a:lnTo>
                    <a:pt x="8144" y="7874"/>
                  </a:lnTo>
                  <a:lnTo>
                    <a:pt x="8099" y="8414"/>
                  </a:lnTo>
                  <a:lnTo>
                    <a:pt x="8065" y="8988"/>
                  </a:lnTo>
                  <a:lnTo>
                    <a:pt x="8065" y="8988"/>
                  </a:lnTo>
                  <a:lnTo>
                    <a:pt x="8031" y="9482"/>
                  </a:lnTo>
                  <a:lnTo>
                    <a:pt x="7975" y="10011"/>
                  </a:lnTo>
                  <a:lnTo>
                    <a:pt x="7885" y="10585"/>
                  </a:lnTo>
                  <a:lnTo>
                    <a:pt x="7784" y="11192"/>
                  </a:lnTo>
                  <a:lnTo>
                    <a:pt x="7660" y="11822"/>
                  </a:lnTo>
                  <a:lnTo>
                    <a:pt x="7525" y="12463"/>
                  </a:lnTo>
                  <a:lnTo>
                    <a:pt x="7379" y="13104"/>
                  </a:lnTo>
                  <a:lnTo>
                    <a:pt x="7233" y="13745"/>
                  </a:lnTo>
                  <a:lnTo>
                    <a:pt x="6918" y="15005"/>
                  </a:lnTo>
                  <a:lnTo>
                    <a:pt x="6603" y="16152"/>
                  </a:lnTo>
                  <a:lnTo>
                    <a:pt x="6119" y="17918"/>
                  </a:lnTo>
                  <a:lnTo>
                    <a:pt x="6119" y="17918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36">
              <a:extLst>
                <a:ext uri="{FF2B5EF4-FFF2-40B4-BE49-F238E27FC236}">
                  <a16:creationId xmlns:a16="http://schemas.microsoft.com/office/drawing/2014/main" id="{79872B28-C3EB-731A-3FDC-1E4B2DED8772}"/>
                </a:ext>
              </a:extLst>
            </p:cNvPr>
            <p:cNvSpPr/>
            <p:nvPr/>
          </p:nvSpPr>
          <p:spPr>
            <a:xfrm>
              <a:off x="2831725" y="3034200"/>
              <a:ext cx="636350" cy="359950"/>
            </a:xfrm>
            <a:custGeom>
              <a:avLst/>
              <a:gdLst/>
              <a:ahLst/>
              <a:cxnLst/>
              <a:rect l="l" t="t" r="r" b="b"/>
              <a:pathLst>
                <a:path w="25454" h="14398" extrusionOk="0">
                  <a:moveTo>
                    <a:pt x="1407" y="3004"/>
                  </a:moveTo>
                  <a:lnTo>
                    <a:pt x="1407" y="3004"/>
                  </a:lnTo>
                  <a:lnTo>
                    <a:pt x="1272" y="3420"/>
                  </a:lnTo>
                  <a:lnTo>
                    <a:pt x="1137" y="3825"/>
                  </a:lnTo>
                  <a:lnTo>
                    <a:pt x="1002" y="4241"/>
                  </a:lnTo>
                  <a:lnTo>
                    <a:pt x="889" y="4669"/>
                  </a:lnTo>
                  <a:lnTo>
                    <a:pt x="777" y="5085"/>
                  </a:lnTo>
                  <a:lnTo>
                    <a:pt x="664" y="5501"/>
                  </a:lnTo>
                  <a:lnTo>
                    <a:pt x="563" y="5917"/>
                  </a:lnTo>
                  <a:lnTo>
                    <a:pt x="473" y="6345"/>
                  </a:lnTo>
                  <a:lnTo>
                    <a:pt x="395" y="6749"/>
                  </a:lnTo>
                  <a:lnTo>
                    <a:pt x="316" y="7166"/>
                  </a:lnTo>
                  <a:lnTo>
                    <a:pt x="248" y="7570"/>
                  </a:lnTo>
                  <a:lnTo>
                    <a:pt x="181" y="7975"/>
                  </a:lnTo>
                  <a:lnTo>
                    <a:pt x="136" y="8369"/>
                  </a:lnTo>
                  <a:lnTo>
                    <a:pt x="91" y="8751"/>
                  </a:lnTo>
                  <a:lnTo>
                    <a:pt x="57" y="9134"/>
                  </a:lnTo>
                  <a:lnTo>
                    <a:pt x="23" y="9505"/>
                  </a:lnTo>
                  <a:lnTo>
                    <a:pt x="12" y="9865"/>
                  </a:lnTo>
                  <a:lnTo>
                    <a:pt x="1" y="10214"/>
                  </a:lnTo>
                  <a:lnTo>
                    <a:pt x="12" y="10551"/>
                  </a:lnTo>
                  <a:lnTo>
                    <a:pt x="23" y="10866"/>
                  </a:lnTo>
                  <a:lnTo>
                    <a:pt x="46" y="11181"/>
                  </a:lnTo>
                  <a:lnTo>
                    <a:pt x="80" y="11473"/>
                  </a:lnTo>
                  <a:lnTo>
                    <a:pt x="125" y="11755"/>
                  </a:lnTo>
                  <a:lnTo>
                    <a:pt x="170" y="12013"/>
                  </a:lnTo>
                  <a:lnTo>
                    <a:pt x="237" y="12261"/>
                  </a:lnTo>
                  <a:lnTo>
                    <a:pt x="316" y="12486"/>
                  </a:lnTo>
                  <a:lnTo>
                    <a:pt x="406" y="12699"/>
                  </a:lnTo>
                  <a:lnTo>
                    <a:pt x="496" y="12879"/>
                  </a:lnTo>
                  <a:lnTo>
                    <a:pt x="608" y="13048"/>
                  </a:lnTo>
                  <a:lnTo>
                    <a:pt x="732" y="13194"/>
                  </a:lnTo>
                  <a:lnTo>
                    <a:pt x="867" y="13307"/>
                  </a:lnTo>
                  <a:lnTo>
                    <a:pt x="934" y="13363"/>
                  </a:lnTo>
                  <a:lnTo>
                    <a:pt x="1013" y="13408"/>
                  </a:lnTo>
                  <a:lnTo>
                    <a:pt x="1013" y="13408"/>
                  </a:lnTo>
                  <a:lnTo>
                    <a:pt x="1092" y="13442"/>
                  </a:lnTo>
                  <a:lnTo>
                    <a:pt x="1204" y="13475"/>
                  </a:lnTo>
                  <a:lnTo>
                    <a:pt x="1508" y="13554"/>
                  </a:lnTo>
                  <a:lnTo>
                    <a:pt x="1924" y="13633"/>
                  </a:lnTo>
                  <a:lnTo>
                    <a:pt x="2442" y="13712"/>
                  </a:lnTo>
                  <a:lnTo>
                    <a:pt x="3049" y="13790"/>
                  </a:lnTo>
                  <a:lnTo>
                    <a:pt x="3758" y="13869"/>
                  </a:lnTo>
                  <a:lnTo>
                    <a:pt x="4534" y="13948"/>
                  </a:lnTo>
                  <a:lnTo>
                    <a:pt x="5377" y="14026"/>
                  </a:lnTo>
                  <a:lnTo>
                    <a:pt x="6288" y="14105"/>
                  </a:lnTo>
                  <a:lnTo>
                    <a:pt x="7255" y="14173"/>
                  </a:lnTo>
                  <a:lnTo>
                    <a:pt x="8256" y="14229"/>
                  </a:lnTo>
                  <a:lnTo>
                    <a:pt x="9302" y="14285"/>
                  </a:lnTo>
                  <a:lnTo>
                    <a:pt x="10382" y="14330"/>
                  </a:lnTo>
                  <a:lnTo>
                    <a:pt x="11473" y="14364"/>
                  </a:lnTo>
                  <a:lnTo>
                    <a:pt x="12575" y="14386"/>
                  </a:lnTo>
                  <a:lnTo>
                    <a:pt x="13689" y="14398"/>
                  </a:lnTo>
                  <a:lnTo>
                    <a:pt x="14802" y="14398"/>
                  </a:lnTo>
                  <a:lnTo>
                    <a:pt x="15905" y="14375"/>
                  </a:lnTo>
                  <a:lnTo>
                    <a:pt x="16973" y="14341"/>
                  </a:lnTo>
                  <a:lnTo>
                    <a:pt x="18030" y="14296"/>
                  </a:lnTo>
                  <a:lnTo>
                    <a:pt x="19043" y="14229"/>
                  </a:lnTo>
                  <a:lnTo>
                    <a:pt x="20010" y="14139"/>
                  </a:lnTo>
                  <a:lnTo>
                    <a:pt x="20471" y="14083"/>
                  </a:lnTo>
                  <a:lnTo>
                    <a:pt x="20921" y="14026"/>
                  </a:lnTo>
                  <a:lnTo>
                    <a:pt x="21360" y="13970"/>
                  </a:lnTo>
                  <a:lnTo>
                    <a:pt x="21776" y="13903"/>
                  </a:lnTo>
                  <a:lnTo>
                    <a:pt x="22181" y="13824"/>
                  </a:lnTo>
                  <a:lnTo>
                    <a:pt x="22563" y="13745"/>
                  </a:lnTo>
                  <a:lnTo>
                    <a:pt x="22934" y="13655"/>
                  </a:lnTo>
                  <a:lnTo>
                    <a:pt x="23272" y="13565"/>
                  </a:lnTo>
                  <a:lnTo>
                    <a:pt x="23598" y="13475"/>
                  </a:lnTo>
                  <a:lnTo>
                    <a:pt x="23902" y="13363"/>
                  </a:lnTo>
                  <a:lnTo>
                    <a:pt x="24172" y="13250"/>
                  </a:lnTo>
                  <a:lnTo>
                    <a:pt x="24430" y="13138"/>
                  </a:lnTo>
                  <a:lnTo>
                    <a:pt x="24655" y="13014"/>
                  </a:lnTo>
                  <a:lnTo>
                    <a:pt x="24858" y="12879"/>
                  </a:lnTo>
                  <a:lnTo>
                    <a:pt x="25026" y="12733"/>
                  </a:lnTo>
                  <a:lnTo>
                    <a:pt x="25173" y="12587"/>
                  </a:lnTo>
                  <a:lnTo>
                    <a:pt x="25240" y="12519"/>
                  </a:lnTo>
                  <a:lnTo>
                    <a:pt x="25296" y="12441"/>
                  </a:lnTo>
                  <a:lnTo>
                    <a:pt x="25341" y="12351"/>
                  </a:lnTo>
                  <a:lnTo>
                    <a:pt x="25375" y="12272"/>
                  </a:lnTo>
                  <a:lnTo>
                    <a:pt x="25409" y="12193"/>
                  </a:lnTo>
                  <a:lnTo>
                    <a:pt x="25431" y="12103"/>
                  </a:lnTo>
                  <a:lnTo>
                    <a:pt x="25442" y="12013"/>
                  </a:lnTo>
                  <a:lnTo>
                    <a:pt x="25454" y="11923"/>
                  </a:lnTo>
                  <a:lnTo>
                    <a:pt x="25454" y="11923"/>
                  </a:lnTo>
                  <a:lnTo>
                    <a:pt x="25454" y="11732"/>
                  </a:lnTo>
                  <a:lnTo>
                    <a:pt x="25431" y="11541"/>
                  </a:lnTo>
                  <a:lnTo>
                    <a:pt x="25397" y="11372"/>
                  </a:lnTo>
                  <a:lnTo>
                    <a:pt x="25352" y="11203"/>
                  </a:lnTo>
                  <a:lnTo>
                    <a:pt x="25296" y="11046"/>
                  </a:lnTo>
                  <a:lnTo>
                    <a:pt x="25229" y="10888"/>
                  </a:lnTo>
                  <a:lnTo>
                    <a:pt x="25139" y="10742"/>
                  </a:lnTo>
                  <a:lnTo>
                    <a:pt x="25038" y="10607"/>
                  </a:lnTo>
                  <a:lnTo>
                    <a:pt x="24936" y="10472"/>
                  </a:lnTo>
                  <a:lnTo>
                    <a:pt x="24813" y="10349"/>
                  </a:lnTo>
                  <a:lnTo>
                    <a:pt x="24678" y="10236"/>
                  </a:lnTo>
                  <a:lnTo>
                    <a:pt x="24531" y="10124"/>
                  </a:lnTo>
                  <a:lnTo>
                    <a:pt x="24385" y="10011"/>
                  </a:lnTo>
                  <a:lnTo>
                    <a:pt x="24216" y="9910"/>
                  </a:lnTo>
                  <a:lnTo>
                    <a:pt x="24048" y="9809"/>
                  </a:lnTo>
                  <a:lnTo>
                    <a:pt x="23868" y="9707"/>
                  </a:lnTo>
                  <a:lnTo>
                    <a:pt x="23474" y="9528"/>
                  </a:lnTo>
                  <a:lnTo>
                    <a:pt x="23047" y="9359"/>
                  </a:lnTo>
                  <a:lnTo>
                    <a:pt x="22597" y="9201"/>
                  </a:lnTo>
                  <a:lnTo>
                    <a:pt x="22124" y="9044"/>
                  </a:lnTo>
                  <a:lnTo>
                    <a:pt x="21101" y="8729"/>
                  </a:lnTo>
                  <a:lnTo>
                    <a:pt x="20021" y="8403"/>
                  </a:lnTo>
                  <a:lnTo>
                    <a:pt x="19470" y="8223"/>
                  </a:lnTo>
                  <a:lnTo>
                    <a:pt x="18908" y="8032"/>
                  </a:lnTo>
                  <a:lnTo>
                    <a:pt x="18334" y="7818"/>
                  </a:lnTo>
                  <a:lnTo>
                    <a:pt x="17772" y="7593"/>
                  </a:lnTo>
                  <a:lnTo>
                    <a:pt x="17209" y="7334"/>
                  </a:lnTo>
                  <a:lnTo>
                    <a:pt x="16928" y="7199"/>
                  </a:lnTo>
                  <a:lnTo>
                    <a:pt x="16647" y="7053"/>
                  </a:lnTo>
                  <a:lnTo>
                    <a:pt x="16366" y="6907"/>
                  </a:lnTo>
                  <a:lnTo>
                    <a:pt x="16096" y="6749"/>
                  </a:lnTo>
                  <a:lnTo>
                    <a:pt x="15826" y="6581"/>
                  </a:lnTo>
                  <a:lnTo>
                    <a:pt x="15556" y="6412"/>
                  </a:lnTo>
                  <a:lnTo>
                    <a:pt x="15297" y="6232"/>
                  </a:lnTo>
                  <a:lnTo>
                    <a:pt x="15039" y="6041"/>
                  </a:lnTo>
                  <a:lnTo>
                    <a:pt x="14791" y="5838"/>
                  </a:lnTo>
                  <a:lnTo>
                    <a:pt x="14544" y="5625"/>
                  </a:lnTo>
                  <a:lnTo>
                    <a:pt x="14296" y="5400"/>
                  </a:lnTo>
                  <a:lnTo>
                    <a:pt x="14060" y="5175"/>
                  </a:lnTo>
                  <a:lnTo>
                    <a:pt x="13835" y="4927"/>
                  </a:lnTo>
                  <a:lnTo>
                    <a:pt x="13610" y="4669"/>
                  </a:lnTo>
                  <a:lnTo>
                    <a:pt x="13397" y="4399"/>
                  </a:lnTo>
                  <a:lnTo>
                    <a:pt x="13183" y="4129"/>
                  </a:lnTo>
                  <a:lnTo>
                    <a:pt x="12980" y="3836"/>
                  </a:lnTo>
                  <a:lnTo>
                    <a:pt x="12789" y="3533"/>
                  </a:lnTo>
                  <a:lnTo>
                    <a:pt x="12609" y="3206"/>
                  </a:lnTo>
                  <a:lnTo>
                    <a:pt x="12429" y="2880"/>
                  </a:lnTo>
                  <a:lnTo>
                    <a:pt x="12272" y="2532"/>
                  </a:lnTo>
                  <a:lnTo>
                    <a:pt x="12114" y="2172"/>
                  </a:lnTo>
                  <a:lnTo>
                    <a:pt x="12114" y="2172"/>
                  </a:lnTo>
                  <a:lnTo>
                    <a:pt x="12047" y="2014"/>
                  </a:lnTo>
                  <a:lnTo>
                    <a:pt x="11968" y="1868"/>
                  </a:lnTo>
                  <a:lnTo>
                    <a:pt x="11878" y="1722"/>
                  </a:lnTo>
                  <a:lnTo>
                    <a:pt x="11777" y="1587"/>
                  </a:lnTo>
                  <a:lnTo>
                    <a:pt x="11676" y="1452"/>
                  </a:lnTo>
                  <a:lnTo>
                    <a:pt x="11563" y="1328"/>
                  </a:lnTo>
                  <a:lnTo>
                    <a:pt x="11439" y="1216"/>
                  </a:lnTo>
                  <a:lnTo>
                    <a:pt x="11305" y="1103"/>
                  </a:lnTo>
                  <a:lnTo>
                    <a:pt x="11170" y="991"/>
                  </a:lnTo>
                  <a:lnTo>
                    <a:pt x="11023" y="890"/>
                  </a:lnTo>
                  <a:lnTo>
                    <a:pt x="10877" y="788"/>
                  </a:lnTo>
                  <a:lnTo>
                    <a:pt x="10720" y="698"/>
                  </a:lnTo>
                  <a:lnTo>
                    <a:pt x="10551" y="620"/>
                  </a:lnTo>
                  <a:lnTo>
                    <a:pt x="10382" y="541"/>
                  </a:lnTo>
                  <a:lnTo>
                    <a:pt x="10214" y="462"/>
                  </a:lnTo>
                  <a:lnTo>
                    <a:pt x="10034" y="395"/>
                  </a:lnTo>
                  <a:lnTo>
                    <a:pt x="9651" y="282"/>
                  </a:lnTo>
                  <a:lnTo>
                    <a:pt x="9257" y="181"/>
                  </a:lnTo>
                  <a:lnTo>
                    <a:pt x="8853" y="102"/>
                  </a:lnTo>
                  <a:lnTo>
                    <a:pt x="8436" y="46"/>
                  </a:lnTo>
                  <a:lnTo>
                    <a:pt x="8009" y="12"/>
                  </a:lnTo>
                  <a:lnTo>
                    <a:pt x="7570" y="1"/>
                  </a:lnTo>
                  <a:lnTo>
                    <a:pt x="7132" y="12"/>
                  </a:lnTo>
                  <a:lnTo>
                    <a:pt x="6693" y="35"/>
                  </a:lnTo>
                  <a:lnTo>
                    <a:pt x="6254" y="91"/>
                  </a:lnTo>
                  <a:lnTo>
                    <a:pt x="5816" y="158"/>
                  </a:lnTo>
                  <a:lnTo>
                    <a:pt x="5388" y="237"/>
                  </a:lnTo>
                  <a:lnTo>
                    <a:pt x="4961" y="350"/>
                  </a:lnTo>
                  <a:lnTo>
                    <a:pt x="4545" y="473"/>
                  </a:lnTo>
                  <a:lnTo>
                    <a:pt x="4140" y="620"/>
                  </a:lnTo>
                  <a:lnTo>
                    <a:pt x="3758" y="777"/>
                  </a:lnTo>
                  <a:lnTo>
                    <a:pt x="3398" y="957"/>
                  </a:lnTo>
                  <a:lnTo>
                    <a:pt x="3049" y="1148"/>
                  </a:lnTo>
                  <a:lnTo>
                    <a:pt x="2880" y="1261"/>
                  </a:lnTo>
                  <a:lnTo>
                    <a:pt x="2723" y="1362"/>
                  </a:lnTo>
                  <a:lnTo>
                    <a:pt x="2565" y="1486"/>
                  </a:lnTo>
                  <a:lnTo>
                    <a:pt x="2430" y="1598"/>
                  </a:lnTo>
                  <a:lnTo>
                    <a:pt x="2284" y="1722"/>
                  </a:lnTo>
                  <a:lnTo>
                    <a:pt x="2160" y="1846"/>
                  </a:lnTo>
                  <a:lnTo>
                    <a:pt x="2037" y="1981"/>
                  </a:lnTo>
                  <a:lnTo>
                    <a:pt x="1913" y="2115"/>
                  </a:lnTo>
                  <a:lnTo>
                    <a:pt x="1812" y="2250"/>
                  </a:lnTo>
                  <a:lnTo>
                    <a:pt x="1711" y="2397"/>
                  </a:lnTo>
                  <a:lnTo>
                    <a:pt x="1621" y="2543"/>
                  </a:lnTo>
                  <a:lnTo>
                    <a:pt x="1542" y="2689"/>
                  </a:lnTo>
                  <a:lnTo>
                    <a:pt x="1463" y="2847"/>
                  </a:lnTo>
                  <a:lnTo>
                    <a:pt x="1407" y="3004"/>
                  </a:lnTo>
                  <a:lnTo>
                    <a:pt x="1407" y="3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36">
              <a:extLst>
                <a:ext uri="{FF2B5EF4-FFF2-40B4-BE49-F238E27FC236}">
                  <a16:creationId xmlns:a16="http://schemas.microsoft.com/office/drawing/2014/main" id="{28338C39-A06F-ABF5-B89D-0400B8519B7E}"/>
                </a:ext>
              </a:extLst>
            </p:cNvPr>
            <p:cNvSpPr/>
            <p:nvPr/>
          </p:nvSpPr>
          <p:spPr>
            <a:xfrm>
              <a:off x="2832300" y="3295425"/>
              <a:ext cx="635775" cy="98725"/>
            </a:xfrm>
            <a:custGeom>
              <a:avLst/>
              <a:gdLst/>
              <a:ahLst/>
              <a:cxnLst/>
              <a:rect l="l" t="t" r="r" b="b"/>
              <a:pathLst>
                <a:path w="25431" h="3949" extrusionOk="0">
                  <a:moveTo>
                    <a:pt x="24891" y="1"/>
                  </a:moveTo>
                  <a:lnTo>
                    <a:pt x="24891" y="1"/>
                  </a:lnTo>
                  <a:lnTo>
                    <a:pt x="24677" y="136"/>
                  </a:lnTo>
                  <a:lnTo>
                    <a:pt x="24441" y="271"/>
                  </a:lnTo>
                  <a:lnTo>
                    <a:pt x="24205" y="394"/>
                  </a:lnTo>
                  <a:lnTo>
                    <a:pt x="23946" y="507"/>
                  </a:lnTo>
                  <a:lnTo>
                    <a:pt x="23676" y="619"/>
                  </a:lnTo>
                  <a:lnTo>
                    <a:pt x="23384" y="732"/>
                  </a:lnTo>
                  <a:lnTo>
                    <a:pt x="23091" y="833"/>
                  </a:lnTo>
                  <a:lnTo>
                    <a:pt x="22776" y="923"/>
                  </a:lnTo>
                  <a:lnTo>
                    <a:pt x="22461" y="1013"/>
                  </a:lnTo>
                  <a:lnTo>
                    <a:pt x="22124" y="1092"/>
                  </a:lnTo>
                  <a:lnTo>
                    <a:pt x="21775" y="1171"/>
                  </a:lnTo>
                  <a:lnTo>
                    <a:pt x="21427" y="1249"/>
                  </a:lnTo>
                  <a:lnTo>
                    <a:pt x="20684" y="1373"/>
                  </a:lnTo>
                  <a:lnTo>
                    <a:pt x="19908" y="1485"/>
                  </a:lnTo>
                  <a:lnTo>
                    <a:pt x="19098" y="1587"/>
                  </a:lnTo>
                  <a:lnTo>
                    <a:pt x="18255" y="1654"/>
                  </a:lnTo>
                  <a:lnTo>
                    <a:pt x="17389" y="1710"/>
                  </a:lnTo>
                  <a:lnTo>
                    <a:pt x="16500" y="1755"/>
                  </a:lnTo>
                  <a:lnTo>
                    <a:pt x="15600" y="1778"/>
                  </a:lnTo>
                  <a:lnTo>
                    <a:pt x="14678" y="1789"/>
                  </a:lnTo>
                  <a:lnTo>
                    <a:pt x="13756" y="1789"/>
                  </a:lnTo>
                  <a:lnTo>
                    <a:pt x="12811" y="1778"/>
                  </a:lnTo>
                  <a:lnTo>
                    <a:pt x="11878" y="1744"/>
                  </a:lnTo>
                  <a:lnTo>
                    <a:pt x="10933" y="1710"/>
                  </a:lnTo>
                  <a:lnTo>
                    <a:pt x="9999" y="1665"/>
                  </a:lnTo>
                  <a:lnTo>
                    <a:pt x="9077" y="1609"/>
                  </a:lnTo>
                  <a:lnTo>
                    <a:pt x="8166" y="1542"/>
                  </a:lnTo>
                  <a:lnTo>
                    <a:pt x="7266" y="1463"/>
                  </a:lnTo>
                  <a:lnTo>
                    <a:pt x="6389" y="1384"/>
                  </a:lnTo>
                  <a:lnTo>
                    <a:pt x="5534" y="1306"/>
                  </a:lnTo>
                  <a:lnTo>
                    <a:pt x="4713" y="1216"/>
                  </a:lnTo>
                  <a:lnTo>
                    <a:pt x="3914" y="1126"/>
                  </a:lnTo>
                  <a:lnTo>
                    <a:pt x="3161" y="1024"/>
                  </a:lnTo>
                  <a:lnTo>
                    <a:pt x="2430" y="934"/>
                  </a:lnTo>
                  <a:lnTo>
                    <a:pt x="1755" y="833"/>
                  </a:lnTo>
                  <a:lnTo>
                    <a:pt x="1125" y="732"/>
                  </a:lnTo>
                  <a:lnTo>
                    <a:pt x="540" y="63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45" y="968"/>
                  </a:lnTo>
                  <a:lnTo>
                    <a:pt x="79" y="1182"/>
                  </a:lnTo>
                  <a:lnTo>
                    <a:pt x="113" y="1373"/>
                  </a:lnTo>
                  <a:lnTo>
                    <a:pt x="147" y="1564"/>
                  </a:lnTo>
                  <a:lnTo>
                    <a:pt x="192" y="1744"/>
                  </a:lnTo>
                  <a:lnTo>
                    <a:pt x="248" y="1913"/>
                  </a:lnTo>
                  <a:lnTo>
                    <a:pt x="304" y="2082"/>
                  </a:lnTo>
                  <a:lnTo>
                    <a:pt x="372" y="2228"/>
                  </a:lnTo>
                  <a:lnTo>
                    <a:pt x="439" y="2363"/>
                  </a:lnTo>
                  <a:lnTo>
                    <a:pt x="518" y="2498"/>
                  </a:lnTo>
                  <a:lnTo>
                    <a:pt x="597" y="2610"/>
                  </a:lnTo>
                  <a:lnTo>
                    <a:pt x="686" y="2723"/>
                  </a:lnTo>
                  <a:lnTo>
                    <a:pt x="776" y="2813"/>
                  </a:lnTo>
                  <a:lnTo>
                    <a:pt x="878" y="2891"/>
                  </a:lnTo>
                  <a:lnTo>
                    <a:pt x="990" y="2959"/>
                  </a:lnTo>
                  <a:lnTo>
                    <a:pt x="990" y="2959"/>
                  </a:lnTo>
                  <a:lnTo>
                    <a:pt x="1069" y="2993"/>
                  </a:lnTo>
                  <a:lnTo>
                    <a:pt x="1181" y="3026"/>
                  </a:lnTo>
                  <a:lnTo>
                    <a:pt x="1485" y="3105"/>
                  </a:lnTo>
                  <a:lnTo>
                    <a:pt x="1901" y="3184"/>
                  </a:lnTo>
                  <a:lnTo>
                    <a:pt x="2419" y="3263"/>
                  </a:lnTo>
                  <a:lnTo>
                    <a:pt x="3026" y="3341"/>
                  </a:lnTo>
                  <a:lnTo>
                    <a:pt x="3735" y="3420"/>
                  </a:lnTo>
                  <a:lnTo>
                    <a:pt x="4511" y="3499"/>
                  </a:lnTo>
                  <a:lnTo>
                    <a:pt x="5354" y="3577"/>
                  </a:lnTo>
                  <a:lnTo>
                    <a:pt x="6265" y="3656"/>
                  </a:lnTo>
                  <a:lnTo>
                    <a:pt x="7232" y="3724"/>
                  </a:lnTo>
                  <a:lnTo>
                    <a:pt x="8233" y="3780"/>
                  </a:lnTo>
                  <a:lnTo>
                    <a:pt x="9279" y="3836"/>
                  </a:lnTo>
                  <a:lnTo>
                    <a:pt x="10359" y="3881"/>
                  </a:lnTo>
                  <a:lnTo>
                    <a:pt x="11450" y="3915"/>
                  </a:lnTo>
                  <a:lnTo>
                    <a:pt x="12552" y="3937"/>
                  </a:lnTo>
                  <a:lnTo>
                    <a:pt x="13666" y="3949"/>
                  </a:lnTo>
                  <a:lnTo>
                    <a:pt x="14779" y="3949"/>
                  </a:lnTo>
                  <a:lnTo>
                    <a:pt x="15882" y="3926"/>
                  </a:lnTo>
                  <a:lnTo>
                    <a:pt x="16950" y="3892"/>
                  </a:lnTo>
                  <a:lnTo>
                    <a:pt x="18007" y="3847"/>
                  </a:lnTo>
                  <a:lnTo>
                    <a:pt x="19020" y="3780"/>
                  </a:lnTo>
                  <a:lnTo>
                    <a:pt x="19987" y="3690"/>
                  </a:lnTo>
                  <a:lnTo>
                    <a:pt x="20448" y="3634"/>
                  </a:lnTo>
                  <a:lnTo>
                    <a:pt x="20898" y="3577"/>
                  </a:lnTo>
                  <a:lnTo>
                    <a:pt x="21337" y="3521"/>
                  </a:lnTo>
                  <a:lnTo>
                    <a:pt x="21753" y="3454"/>
                  </a:lnTo>
                  <a:lnTo>
                    <a:pt x="22158" y="3375"/>
                  </a:lnTo>
                  <a:lnTo>
                    <a:pt x="22540" y="3296"/>
                  </a:lnTo>
                  <a:lnTo>
                    <a:pt x="22911" y="3206"/>
                  </a:lnTo>
                  <a:lnTo>
                    <a:pt x="23249" y="3116"/>
                  </a:lnTo>
                  <a:lnTo>
                    <a:pt x="23575" y="3026"/>
                  </a:lnTo>
                  <a:lnTo>
                    <a:pt x="23879" y="2914"/>
                  </a:lnTo>
                  <a:lnTo>
                    <a:pt x="24149" y="2801"/>
                  </a:lnTo>
                  <a:lnTo>
                    <a:pt x="24407" y="2689"/>
                  </a:lnTo>
                  <a:lnTo>
                    <a:pt x="24632" y="2565"/>
                  </a:lnTo>
                  <a:lnTo>
                    <a:pt x="24835" y="2430"/>
                  </a:lnTo>
                  <a:lnTo>
                    <a:pt x="25003" y="2284"/>
                  </a:lnTo>
                  <a:lnTo>
                    <a:pt x="25150" y="2138"/>
                  </a:lnTo>
                  <a:lnTo>
                    <a:pt x="25217" y="2070"/>
                  </a:lnTo>
                  <a:lnTo>
                    <a:pt x="25273" y="1992"/>
                  </a:lnTo>
                  <a:lnTo>
                    <a:pt x="25318" y="1902"/>
                  </a:lnTo>
                  <a:lnTo>
                    <a:pt x="25352" y="1823"/>
                  </a:lnTo>
                  <a:lnTo>
                    <a:pt x="25386" y="1744"/>
                  </a:lnTo>
                  <a:lnTo>
                    <a:pt x="25408" y="1654"/>
                  </a:lnTo>
                  <a:lnTo>
                    <a:pt x="25419" y="1564"/>
                  </a:lnTo>
                  <a:lnTo>
                    <a:pt x="25431" y="1474"/>
                  </a:lnTo>
                  <a:lnTo>
                    <a:pt x="25431" y="1474"/>
                  </a:lnTo>
                  <a:lnTo>
                    <a:pt x="25431" y="1249"/>
                  </a:lnTo>
                  <a:lnTo>
                    <a:pt x="25397" y="1047"/>
                  </a:lnTo>
                  <a:lnTo>
                    <a:pt x="25363" y="844"/>
                  </a:lnTo>
                  <a:lnTo>
                    <a:pt x="25296" y="653"/>
                  </a:lnTo>
                  <a:lnTo>
                    <a:pt x="25217" y="473"/>
                  </a:lnTo>
                  <a:lnTo>
                    <a:pt x="25127" y="304"/>
                  </a:lnTo>
                  <a:lnTo>
                    <a:pt x="25015" y="147"/>
                  </a:lnTo>
                  <a:lnTo>
                    <a:pt x="24891" y="1"/>
                  </a:lnTo>
                  <a:lnTo>
                    <a:pt x="24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01;p36">
              <a:extLst>
                <a:ext uri="{FF2B5EF4-FFF2-40B4-BE49-F238E27FC236}">
                  <a16:creationId xmlns:a16="http://schemas.microsoft.com/office/drawing/2014/main" id="{0999C8C5-5308-2827-1E1A-F6DF49AAB65B}"/>
                </a:ext>
              </a:extLst>
            </p:cNvPr>
            <p:cNvSpPr/>
            <p:nvPr/>
          </p:nvSpPr>
          <p:spPr>
            <a:xfrm>
              <a:off x="2828925" y="2329850"/>
              <a:ext cx="411675" cy="843000"/>
            </a:xfrm>
            <a:custGeom>
              <a:avLst/>
              <a:gdLst/>
              <a:ahLst/>
              <a:cxnLst/>
              <a:rect l="l" t="t" r="r" b="b"/>
              <a:pathLst>
                <a:path w="16467" h="33720" extrusionOk="0">
                  <a:moveTo>
                    <a:pt x="4814" y="10899"/>
                  </a:moveTo>
                  <a:lnTo>
                    <a:pt x="4814" y="10899"/>
                  </a:lnTo>
                  <a:lnTo>
                    <a:pt x="4522" y="11945"/>
                  </a:lnTo>
                  <a:lnTo>
                    <a:pt x="4263" y="12935"/>
                  </a:lnTo>
                  <a:lnTo>
                    <a:pt x="4016" y="13891"/>
                  </a:lnTo>
                  <a:lnTo>
                    <a:pt x="3780" y="14802"/>
                  </a:lnTo>
                  <a:lnTo>
                    <a:pt x="3577" y="15679"/>
                  </a:lnTo>
                  <a:lnTo>
                    <a:pt x="3375" y="16511"/>
                  </a:lnTo>
                  <a:lnTo>
                    <a:pt x="3026" y="18086"/>
                  </a:lnTo>
                  <a:lnTo>
                    <a:pt x="2722" y="19526"/>
                  </a:lnTo>
                  <a:lnTo>
                    <a:pt x="2464" y="20853"/>
                  </a:lnTo>
                  <a:lnTo>
                    <a:pt x="2239" y="22079"/>
                  </a:lnTo>
                  <a:lnTo>
                    <a:pt x="2025" y="23237"/>
                  </a:lnTo>
                  <a:lnTo>
                    <a:pt x="1834" y="24317"/>
                  </a:lnTo>
                  <a:lnTo>
                    <a:pt x="1631" y="25352"/>
                  </a:lnTo>
                  <a:lnTo>
                    <a:pt x="1429" y="26353"/>
                  </a:lnTo>
                  <a:lnTo>
                    <a:pt x="1215" y="27331"/>
                  </a:lnTo>
                  <a:lnTo>
                    <a:pt x="1103" y="27815"/>
                  </a:lnTo>
                  <a:lnTo>
                    <a:pt x="979" y="28299"/>
                  </a:lnTo>
                  <a:lnTo>
                    <a:pt x="844" y="28794"/>
                  </a:lnTo>
                  <a:lnTo>
                    <a:pt x="698" y="29288"/>
                  </a:lnTo>
                  <a:lnTo>
                    <a:pt x="540" y="29783"/>
                  </a:lnTo>
                  <a:lnTo>
                    <a:pt x="372" y="30301"/>
                  </a:lnTo>
                  <a:lnTo>
                    <a:pt x="192" y="30818"/>
                  </a:lnTo>
                  <a:lnTo>
                    <a:pt x="0" y="31347"/>
                  </a:lnTo>
                  <a:lnTo>
                    <a:pt x="0" y="31347"/>
                  </a:lnTo>
                  <a:lnTo>
                    <a:pt x="90" y="31493"/>
                  </a:lnTo>
                  <a:lnTo>
                    <a:pt x="192" y="31628"/>
                  </a:lnTo>
                  <a:lnTo>
                    <a:pt x="304" y="31763"/>
                  </a:lnTo>
                  <a:lnTo>
                    <a:pt x="428" y="31887"/>
                  </a:lnTo>
                  <a:lnTo>
                    <a:pt x="552" y="32010"/>
                  </a:lnTo>
                  <a:lnTo>
                    <a:pt x="698" y="32134"/>
                  </a:lnTo>
                  <a:lnTo>
                    <a:pt x="855" y="32247"/>
                  </a:lnTo>
                  <a:lnTo>
                    <a:pt x="1024" y="32359"/>
                  </a:lnTo>
                  <a:lnTo>
                    <a:pt x="1193" y="32460"/>
                  </a:lnTo>
                  <a:lnTo>
                    <a:pt x="1373" y="32561"/>
                  </a:lnTo>
                  <a:lnTo>
                    <a:pt x="1564" y="32663"/>
                  </a:lnTo>
                  <a:lnTo>
                    <a:pt x="1766" y="32753"/>
                  </a:lnTo>
                  <a:lnTo>
                    <a:pt x="1980" y="32843"/>
                  </a:lnTo>
                  <a:lnTo>
                    <a:pt x="2194" y="32933"/>
                  </a:lnTo>
                  <a:lnTo>
                    <a:pt x="2644" y="33090"/>
                  </a:lnTo>
                  <a:lnTo>
                    <a:pt x="3116" y="33225"/>
                  </a:lnTo>
                  <a:lnTo>
                    <a:pt x="3622" y="33349"/>
                  </a:lnTo>
                  <a:lnTo>
                    <a:pt x="4139" y="33450"/>
                  </a:lnTo>
                  <a:lnTo>
                    <a:pt x="4668" y="33540"/>
                  </a:lnTo>
                  <a:lnTo>
                    <a:pt x="5219" y="33607"/>
                  </a:lnTo>
                  <a:lnTo>
                    <a:pt x="5782" y="33664"/>
                  </a:lnTo>
                  <a:lnTo>
                    <a:pt x="6344" y="33697"/>
                  </a:lnTo>
                  <a:lnTo>
                    <a:pt x="6906" y="33720"/>
                  </a:lnTo>
                  <a:lnTo>
                    <a:pt x="7480" y="33720"/>
                  </a:lnTo>
                  <a:lnTo>
                    <a:pt x="8054" y="33709"/>
                  </a:lnTo>
                  <a:lnTo>
                    <a:pt x="8616" y="33675"/>
                  </a:lnTo>
                  <a:lnTo>
                    <a:pt x="9167" y="33630"/>
                  </a:lnTo>
                  <a:lnTo>
                    <a:pt x="9707" y="33562"/>
                  </a:lnTo>
                  <a:lnTo>
                    <a:pt x="10236" y="33484"/>
                  </a:lnTo>
                  <a:lnTo>
                    <a:pt x="10742" y="33394"/>
                  </a:lnTo>
                  <a:lnTo>
                    <a:pt x="11237" y="33281"/>
                  </a:lnTo>
                  <a:lnTo>
                    <a:pt x="11698" y="33146"/>
                  </a:lnTo>
                  <a:lnTo>
                    <a:pt x="12148" y="33000"/>
                  </a:lnTo>
                  <a:lnTo>
                    <a:pt x="12552" y="32843"/>
                  </a:lnTo>
                  <a:lnTo>
                    <a:pt x="12744" y="32764"/>
                  </a:lnTo>
                  <a:lnTo>
                    <a:pt x="12924" y="32674"/>
                  </a:lnTo>
                  <a:lnTo>
                    <a:pt x="13104" y="32573"/>
                  </a:lnTo>
                  <a:lnTo>
                    <a:pt x="13272" y="32471"/>
                  </a:lnTo>
                  <a:lnTo>
                    <a:pt x="13430" y="32370"/>
                  </a:lnTo>
                  <a:lnTo>
                    <a:pt x="13576" y="32269"/>
                  </a:lnTo>
                  <a:lnTo>
                    <a:pt x="13711" y="32157"/>
                  </a:lnTo>
                  <a:lnTo>
                    <a:pt x="13835" y="32044"/>
                  </a:lnTo>
                  <a:lnTo>
                    <a:pt x="13947" y="31932"/>
                  </a:lnTo>
                  <a:lnTo>
                    <a:pt x="14048" y="31808"/>
                  </a:lnTo>
                  <a:lnTo>
                    <a:pt x="14048" y="31808"/>
                  </a:lnTo>
                  <a:lnTo>
                    <a:pt x="13992" y="31695"/>
                  </a:lnTo>
                  <a:lnTo>
                    <a:pt x="13947" y="31549"/>
                  </a:lnTo>
                  <a:lnTo>
                    <a:pt x="13891" y="31392"/>
                  </a:lnTo>
                  <a:lnTo>
                    <a:pt x="13857" y="31201"/>
                  </a:lnTo>
                  <a:lnTo>
                    <a:pt x="13812" y="30998"/>
                  </a:lnTo>
                  <a:lnTo>
                    <a:pt x="13778" y="30773"/>
                  </a:lnTo>
                  <a:lnTo>
                    <a:pt x="13722" y="30256"/>
                  </a:lnTo>
                  <a:lnTo>
                    <a:pt x="13677" y="29671"/>
                  </a:lnTo>
                  <a:lnTo>
                    <a:pt x="13655" y="29019"/>
                  </a:lnTo>
                  <a:lnTo>
                    <a:pt x="13632" y="28310"/>
                  </a:lnTo>
                  <a:lnTo>
                    <a:pt x="13632" y="27545"/>
                  </a:lnTo>
                  <a:lnTo>
                    <a:pt x="13643" y="26724"/>
                  </a:lnTo>
                  <a:lnTo>
                    <a:pt x="13655" y="25858"/>
                  </a:lnTo>
                  <a:lnTo>
                    <a:pt x="13688" y="24958"/>
                  </a:lnTo>
                  <a:lnTo>
                    <a:pt x="13733" y="24036"/>
                  </a:lnTo>
                  <a:lnTo>
                    <a:pt x="13778" y="23069"/>
                  </a:lnTo>
                  <a:lnTo>
                    <a:pt x="13835" y="22101"/>
                  </a:lnTo>
                  <a:lnTo>
                    <a:pt x="13902" y="21112"/>
                  </a:lnTo>
                  <a:lnTo>
                    <a:pt x="13981" y="20111"/>
                  </a:lnTo>
                  <a:lnTo>
                    <a:pt x="14060" y="19110"/>
                  </a:lnTo>
                  <a:lnTo>
                    <a:pt x="14150" y="18109"/>
                  </a:lnTo>
                  <a:lnTo>
                    <a:pt x="14251" y="17119"/>
                  </a:lnTo>
                  <a:lnTo>
                    <a:pt x="14352" y="16152"/>
                  </a:lnTo>
                  <a:lnTo>
                    <a:pt x="14453" y="15196"/>
                  </a:lnTo>
                  <a:lnTo>
                    <a:pt x="14566" y="14273"/>
                  </a:lnTo>
                  <a:lnTo>
                    <a:pt x="14678" y="13385"/>
                  </a:lnTo>
                  <a:lnTo>
                    <a:pt x="14802" y="12530"/>
                  </a:lnTo>
                  <a:lnTo>
                    <a:pt x="14914" y="11720"/>
                  </a:lnTo>
                  <a:lnTo>
                    <a:pt x="15038" y="10966"/>
                  </a:lnTo>
                  <a:lnTo>
                    <a:pt x="15173" y="10269"/>
                  </a:lnTo>
                  <a:lnTo>
                    <a:pt x="15297" y="9628"/>
                  </a:lnTo>
                  <a:lnTo>
                    <a:pt x="15421" y="9066"/>
                  </a:lnTo>
                  <a:lnTo>
                    <a:pt x="15544" y="8571"/>
                  </a:lnTo>
                  <a:lnTo>
                    <a:pt x="15679" y="8155"/>
                  </a:lnTo>
                  <a:lnTo>
                    <a:pt x="15735" y="7986"/>
                  </a:lnTo>
                  <a:lnTo>
                    <a:pt x="15803" y="7828"/>
                  </a:lnTo>
                  <a:lnTo>
                    <a:pt x="15803" y="7828"/>
                  </a:lnTo>
                  <a:lnTo>
                    <a:pt x="15949" y="7469"/>
                  </a:lnTo>
                  <a:lnTo>
                    <a:pt x="16084" y="7120"/>
                  </a:lnTo>
                  <a:lnTo>
                    <a:pt x="16185" y="6760"/>
                  </a:lnTo>
                  <a:lnTo>
                    <a:pt x="16275" y="6411"/>
                  </a:lnTo>
                  <a:lnTo>
                    <a:pt x="16354" y="6063"/>
                  </a:lnTo>
                  <a:lnTo>
                    <a:pt x="16410" y="5725"/>
                  </a:lnTo>
                  <a:lnTo>
                    <a:pt x="16444" y="5388"/>
                  </a:lnTo>
                  <a:lnTo>
                    <a:pt x="16467" y="5050"/>
                  </a:lnTo>
                  <a:lnTo>
                    <a:pt x="16467" y="4724"/>
                  </a:lnTo>
                  <a:lnTo>
                    <a:pt x="16455" y="4409"/>
                  </a:lnTo>
                  <a:lnTo>
                    <a:pt x="16422" y="4094"/>
                  </a:lnTo>
                  <a:lnTo>
                    <a:pt x="16377" y="3791"/>
                  </a:lnTo>
                  <a:lnTo>
                    <a:pt x="16320" y="3487"/>
                  </a:lnTo>
                  <a:lnTo>
                    <a:pt x="16242" y="3206"/>
                  </a:lnTo>
                  <a:lnTo>
                    <a:pt x="16163" y="2925"/>
                  </a:lnTo>
                  <a:lnTo>
                    <a:pt x="16062" y="2655"/>
                  </a:lnTo>
                  <a:lnTo>
                    <a:pt x="15949" y="2396"/>
                  </a:lnTo>
                  <a:lnTo>
                    <a:pt x="15814" y="2149"/>
                  </a:lnTo>
                  <a:lnTo>
                    <a:pt x="15679" y="1901"/>
                  </a:lnTo>
                  <a:lnTo>
                    <a:pt x="15533" y="1676"/>
                  </a:lnTo>
                  <a:lnTo>
                    <a:pt x="15376" y="1462"/>
                  </a:lnTo>
                  <a:lnTo>
                    <a:pt x="15196" y="1260"/>
                  </a:lnTo>
                  <a:lnTo>
                    <a:pt x="15016" y="1069"/>
                  </a:lnTo>
                  <a:lnTo>
                    <a:pt x="14824" y="900"/>
                  </a:lnTo>
                  <a:lnTo>
                    <a:pt x="14633" y="731"/>
                  </a:lnTo>
                  <a:lnTo>
                    <a:pt x="14420" y="585"/>
                  </a:lnTo>
                  <a:lnTo>
                    <a:pt x="14206" y="461"/>
                  </a:lnTo>
                  <a:lnTo>
                    <a:pt x="13981" y="338"/>
                  </a:lnTo>
                  <a:lnTo>
                    <a:pt x="13745" y="236"/>
                  </a:lnTo>
                  <a:lnTo>
                    <a:pt x="13509" y="158"/>
                  </a:lnTo>
                  <a:lnTo>
                    <a:pt x="13261" y="90"/>
                  </a:lnTo>
                  <a:lnTo>
                    <a:pt x="13014" y="45"/>
                  </a:lnTo>
                  <a:lnTo>
                    <a:pt x="12766" y="12"/>
                  </a:lnTo>
                  <a:lnTo>
                    <a:pt x="12496" y="0"/>
                  </a:lnTo>
                  <a:lnTo>
                    <a:pt x="12238" y="12"/>
                  </a:lnTo>
                  <a:lnTo>
                    <a:pt x="11968" y="34"/>
                  </a:lnTo>
                  <a:lnTo>
                    <a:pt x="11698" y="90"/>
                  </a:lnTo>
                  <a:lnTo>
                    <a:pt x="11417" y="158"/>
                  </a:lnTo>
                  <a:lnTo>
                    <a:pt x="11147" y="248"/>
                  </a:lnTo>
                  <a:lnTo>
                    <a:pt x="10865" y="360"/>
                  </a:lnTo>
                  <a:lnTo>
                    <a:pt x="10584" y="495"/>
                  </a:lnTo>
                  <a:lnTo>
                    <a:pt x="10303" y="653"/>
                  </a:lnTo>
                  <a:lnTo>
                    <a:pt x="10022" y="833"/>
                  </a:lnTo>
                  <a:lnTo>
                    <a:pt x="9741" y="1035"/>
                  </a:lnTo>
                  <a:lnTo>
                    <a:pt x="9459" y="1260"/>
                  </a:lnTo>
                  <a:lnTo>
                    <a:pt x="9178" y="1519"/>
                  </a:lnTo>
                  <a:lnTo>
                    <a:pt x="8897" y="1789"/>
                  </a:lnTo>
                  <a:lnTo>
                    <a:pt x="8616" y="2092"/>
                  </a:lnTo>
                  <a:lnTo>
                    <a:pt x="8346" y="2430"/>
                  </a:lnTo>
                  <a:lnTo>
                    <a:pt x="8076" y="2790"/>
                  </a:lnTo>
                  <a:lnTo>
                    <a:pt x="7806" y="3172"/>
                  </a:lnTo>
                  <a:lnTo>
                    <a:pt x="7536" y="3577"/>
                  </a:lnTo>
                  <a:lnTo>
                    <a:pt x="7277" y="4027"/>
                  </a:lnTo>
                  <a:lnTo>
                    <a:pt x="7019" y="4499"/>
                  </a:lnTo>
                  <a:lnTo>
                    <a:pt x="6771" y="4994"/>
                  </a:lnTo>
                  <a:lnTo>
                    <a:pt x="6524" y="5523"/>
                  </a:lnTo>
                  <a:lnTo>
                    <a:pt x="6276" y="6085"/>
                  </a:lnTo>
                  <a:lnTo>
                    <a:pt x="6052" y="6670"/>
                  </a:lnTo>
                  <a:lnTo>
                    <a:pt x="5827" y="7300"/>
                  </a:lnTo>
                  <a:lnTo>
                    <a:pt x="5602" y="7952"/>
                  </a:lnTo>
                  <a:lnTo>
                    <a:pt x="5388" y="8638"/>
                  </a:lnTo>
                  <a:lnTo>
                    <a:pt x="5185" y="9358"/>
                  </a:lnTo>
                  <a:lnTo>
                    <a:pt x="4994" y="10112"/>
                  </a:lnTo>
                  <a:lnTo>
                    <a:pt x="4814" y="10899"/>
                  </a:lnTo>
                  <a:lnTo>
                    <a:pt x="4814" y="10899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02;p36">
              <a:extLst>
                <a:ext uri="{FF2B5EF4-FFF2-40B4-BE49-F238E27FC236}">
                  <a16:creationId xmlns:a16="http://schemas.microsoft.com/office/drawing/2014/main" id="{16CAEB1F-F144-B110-48DA-132C55800473}"/>
                </a:ext>
              </a:extLst>
            </p:cNvPr>
            <p:cNvSpPr/>
            <p:nvPr/>
          </p:nvSpPr>
          <p:spPr>
            <a:xfrm>
              <a:off x="2312675" y="1788000"/>
              <a:ext cx="941425" cy="761750"/>
            </a:xfrm>
            <a:custGeom>
              <a:avLst/>
              <a:gdLst/>
              <a:ahLst/>
              <a:cxnLst/>
              <a:rect l="l" t="t" r="r" b="b"/>
              <a:pathLst>
                <a:path w="37657" h="30470" extrusionOk="0">
                  <a:moveTo>
                    <a:pt x="810" y="18986"/>
                  </a:moveTo>
                  <a:lnTo>
                    <a:pt x="810" y="18986"/>
                  </a:lnTo>
                  <a:lnTo>
                    <a:pt x="1080" y="19290"/>
                  </a:lnTo>
                  <a:lnTo>
                    <a:pt x="1350" y="19582"/>
                  </a:lnTo>
                  <a:lnTo>
                    <a:pt x="1620" y="19852"/>
                  </a:lnTo>
                  <a:lnTo>
                    <a:pt x="1901" y="20111"/>
                  </a:lnTo>
                  <a:lnTo>
                    <a:pt x="2193" y="20370"/>
                  </a:lnTo>
                  <a:lnTo>
                    <a:pt x="2486" y="20606"/>
                  </a:lnTo>
                  <a:lnTo>
                    <a:pt x="2790" y="20831"/>
                  </a:lnTo>
                  <a:lnTo>
                    <a:pt x="3105" y="21044"/>
                  </a:lnTo>
                  <a:lnTo>
                    <a:pt x="3419" y="21247"/>
                  </a:lnTo>
                  <a:lnTo>
                    <a:pt x="3734" y="21449"/>
                  </a:lnTo>
                  <a:lnTo>
                    <a:pt x="4061" y="21629"/>
                  </a:lnTo>
                  <a:lnTo>
                    <a:pt x="4398" y="21798"/>
                  </a:lnTo>
                  <a:lnTo>
                    <a:pt x="4735" y="21955"/>
                  </a:lnTo>
                  <a:lnTo>
                    <a:pt x="5084" y="22113"/>
                  </a:lnTo>
                  <a:lnTo>
                    <a:pt x="5433" y="22259"/>
                  </a:lnTo>
                  <a:lnTo>
                    <a:pt x="5781" y="22394"/>
                  </a:lnTo>
                  <a:lnTo>
                    <a:pt x="6141" y="22518"/>
                  </a:lnTo>
                  <a:lnTo>
                    <a:pt x="6512" y="22630"/>
                  </a:lnTo>
                  <a:lnTo>
                    <a:pt x="6884" y="22732"/>
                  </a:lnTo>
                  <a:lnTo>
                    <a:pt x="7255" y="22833"/>
                  </a:lnTo>
                  <a:lnTo>
                    <a:pt x="7637" y="22923"/>
                  </a:lnTo>
                  <a:lnTo>
                    <a:pt x="8031" y="23013"/>
                  </a:lnTo>
                  <a:lnTo>
                    <a:pt x="8413" y="23091"/>
                  </a:lnTo>
                  <a:lnTo>
                    <a:pt x="8818" y="23159"/>
                  </a:lnTo>
                  <a:lnTo>
                    <a:pt x="9212" y="23226"/>
                  </a:lnTo>
                  <a:lnTo>
                    <a:pt x="9617" y="23283"/>
                  </a:lnTo>
                  <a:lnTo>
                    <a:pt x="10449" y="23373"/>
                  </a:lnTo>
                  <a:lnTo>
                    <a:pt x="11281" y="23451"/>
                  </a:lnTo>
                  <a:lnTo>
                    <a:pt x="12136" y="23508"/>
                  </a:lnTo>
                  <a:lnTo>
                    <a:pt x="12136" y="23508"/>
                  </a:lnTo>
                  <a:lnTo>
                    <a:pt x="12372" y="23519"/>
                  </a:lnTo>
                  <a:lnTo>
                    <a:pt x="12620" y="23541"/>
                  </a:lnTo>
                  <a:lnTo>
                    <a:pt x="13137" y="23620"/>
                  </a:lnTo>
                  <a:lnTo>
                    <a:pt x="13688" y="23721"/>
                  </a:lnTo>
                  <a:lnTo>
                    <a:pt x="14284" y="23856"/>
                  </a:lnTo>
                  <a:lnTo>
                    <a:pt x="14903" y="24002"/>
                  </a:lnTo>
                  <a:lnTo>
                    <a:pt x="15544" y="24182"/>
                  </a:lnTo>
                  <a:lnTo>
                    <a:pt x="16219" y="24385"/>
                  </a:lnTo>
                  <a:lnTo>
                    <a:pt x="16905" y="24610"/>
                  </a:lnTo>
                  <a:lnTo>
                    <a:pt x="17614" y="24846"/>
                  </a:lnTo>
                  <a:lnTo>
                    <a:pt x="18345" y="25093"/>
                  </a:lnTo>
                  <a:lnTo>
                    <a:pt x="19087" y="25363"/>
                  </a:lnTo>
                  <a:lnTo>
                    <a:pt x="19841" y="25633"/>
                  </a:lnTo>
                  <a:lnTo>
                    <a:pt x="21359" y="26218"/>
                  </a:lnTo>
                  <a:lnTo>
                    <a:pt x="22900" y="26814"/>
                  </a:lnTo>
                  <a:lnTo>
                    <a:pt x="25903" y="28018"/>
                  </a:lnTo>
                  <a:lnTo>
                    <a:pt x="27331" y="28580"/>
                  </a:lnTo>
                  <a:lnTo>
                    <a:pt x="28670" y="29109"/>
                  </a:lnTo>
                  <a:lnTo>
                    <a:pt x="29907" y="29570"/>
                  </a:lnTo>
                  <a:lnTo>
                    <a:pt x="30492" y="29772"/>
                  </a:lnTo>
                  <a:lnTo>
                    <a:pt x="31032" y="29952"/>
                  </a:lnTo>
                  <a:lnTo>
                    <a:pt x="31527" y="30110"/>
                  </a:lnTo>
                  <a:lnTo>
                    <a:pt x="31988" y="30245"/>
                  </a:lnTo>
                  <a:lnTo>
                    <a:pt x="32415" y="30346"/>
                  </a:lnTo>
                  <a:lnTo>
                    <a:pt x="32786" y="30425"/>
                  </a:lnTo>
                  <a:lnTo>
                    <a:pt x="32786" y="30425"/>
                  </a:lnTo>
                  <a:lnTo>
                    <a:pt x="32933" y="30447"/>
                  </a:lnTo>
                  <a:lnTo>
                    <a:pt x="33079" y="30458"/>
                  </a:lnTo>
                  <a:lnTo>
                    <a:pt x="33225" y="30470"/>
                  </a:lnTo>
                  <a:lnTo>
                    <a:pt x="33382" y="30458"/>
                  </a:lnTo>
                  <a:lnTo>
                    <a:pt x="33529" y="30447"/>
                  </a:lnTo>
                  <a:lnTo>
                    <a:pt x="33675" y="30436"/>
                  </a:lnTo>
                  <a:lnTo>
                    <a:pt x="33832" y="30414"/>
                  </a:lnTo>
                  <a:lnTo>
                    <a:pt x="33979" y="30380"/>
                  </a:lnTo>
                  <a:lnTo>
                    <a:pt x="34125" y="30335"/>
                  </a:lnTo>
                  <a:lnTo>
                    <a:pt x="34271" y="30290"/>
                  </a:lnTo>
                  <a:lnTo>
                    <a:pt x="34563" y="30177"/>
                  </a:lnTo>
                  <a:lnTo>
                    <a:pt x="34856" y="30042"/>
                  </a:lnTo>
                  <a:lnTo>
                    <a:pt x="35137" y="29874"/>
                  </a:lnTo>
                  <a:lnTo>
                    <a:pt x="35418" y="29694"/>
                  </a:lnTo>
                  <a:lnTo>
                    <a:pt x="35677" y="29480"/>
                  </a:lnTo>
                  <a:lnTo>
                    <a:pt x="35936" y="29255"/>
                  </a:lnTo>
                  <a:lnTo>
                    <a:pt x="36183" y="29008"/>
                  </a:lnTo>
                  <a:lnTo>
                    <a:pt x="36408" y="28749"/>
                  </a:lnTo>
                  <a:lnTo>
                    <a:pt x="36622" y="28468"/>
                  </a:lnTo>
                  <a:lnTo>
                    <a:pt x="36824" y="28175"/>
                  </a:lnTo>
                  <a:lnTo>
                    <a:pt x="37004" y="27860"/>
                  </a:lnTo>
                  <a:lnTo>
                    <a:pt x="37173" y="27534"/>
                  </a:lnTo>
                  <a:lnTo>
                    <a:pt x="37308" y="27208"/>
                  </a:lnTo>
                  <a:lnTo>
                    <a:pt x="37432" y="26859"/>
                  </a:lnTo>
                  <a:lnTo>
                    <a:pt x="37521" y="26511"/>
                  </a:lnTo>
                  <a:lnTo>
                    <a:pt x="37600" y="26151"/>
                  </a:lnTo>
                  <a:lnTo>
                    <a:pt x="37623" y="25971"/>
                  </a:lnTo>
                  <a:lnTo>
                    <a:pt x="37645" y="25791"/>
                  </a:lnTo>
                  <a:lnTo>
                    <a:pt x="37656" y="25611"/>
                  </a:lnTo>
                  <a:lnTo>
                    <a:pt x="37656" y="25420"/>
                  </a:lnTo>
                  <a:lnTo>
                    <a:pt x="37656" y="25240"/>
                  </a:lnTo>
                  <a:lnTo>
                    <a:pt x="37645" y="25049"/>
                  </a:lnTo>
                  <a:lnTo>
                    <a:pt x="37634" y="24869"/>
                  </a:lnTo>
                  <a:lnTo>
                    <a:pt x="37600" y="24677"/>
                  </a:lnTo>
                  <a:lnTo>
                    <a:pt x="37566" y="24497"/>
                  </a:lnTo>
                  <a:lnTo>
                    <a:pt x="37533" y="24306"/>
                  </a:lnTo>
                  <a:lnTo>
                    <a:pt x="37476" y="24115"/>
                  </a:lnTo>
                  <a:lnTo>
                    <a:pt x="37420" y="23935"/>
                  </a:lnTo>
                  <a:lnTo>
                    <a:pt x="37353" y="23744"/>
                  </a:lnTo>
                  <a:lnTo>
                    <a:pt x="37274" y="23564"/>
                  </a:lnTo>
                  <a:lnTo>
                    <a:pt x="37184" y="23373"/>
                  </a:lnTo>
                  <a:lnTo>
                    <a:pt x="37094" y="23193"/>
                  </a:lnTo>
                  <a:lnTo>
                    <a:pt x="36993" y="23013"/>
                  </a:lnTo>
                  <a:lnTo>
                    <a:pt x="36880" y="22833"/>
                  </a:lnTo>
                  <a:lnTo>
                    <a:pt x="36745" y="22653"/>
                  </a:lnTo>
                  <a:lnTo>
                    <a:pt x="36622" y="22473"/>
                  </a:lnTo>
                  <a:lnTo>
                    <a:pt x="36475" y="22293"/>
                  </a:lnTo>
                  <a:lnTo>
                    <a:pt x="36318" y="22124"/>
                  </a:lnTo>
                  <a:lnTo>
                    <a:pt x="36318" y="22124"/>
                  </a:lnTo>
                  <a:lnTo>
                    <a:pt x="35688" y="21584"/>
                  </a:lnTo>
                  <a:lnTo>
                    <a:pt x="35025" y="21044"/>
                  </a:lnTo>
                  <a:lnTo>
                    <a:pt x="34327" y="20505"/>
                  </a:lnTo>
                  <a:lnTo>
                    <a:pt x="33607" y="19953"/>
                  </a:lnTo>
                  <a:lnTo>
                    <a:pt x="32865" y="19402"/>
                  </a:lnTo>
                  <a:lnTo>
                    <a:pt x="32100" y="18862"/>
                  </a:lnTo>
                  <a:lnTo>
                    <a:pt x="31313" y="18311"/>
                  </a:lnTo>
                  <a:lnTo>
                    <a:pt x="30503" y="17760"/>
                  </a:lnTo>
                  <a:lnTo>
                    <a:pt x="29671" y="17220"/>
                  </a:lnTo>
                  <a:lnTo>
                    <a:pt x="28827" y="16669"/>
                  </a:lnTo>
                  <a:lnTo>
                    <a:pt x="27961" y="16129"/>
                  </a:lnTo>
                  <a:lnTo>
                    <a:pt x="27084" y="15589"/>
                  </a:lnTo>
                  <a:lnTo>
                    <a:pt x="26195" y="15050"/>
                  </a:lnTo>
                  <a:lnTo>
                    <a:pt x="25296" y="14521"/>
                  </a:lnTo>
                  <a:lnTo>
                    <a:pt x="24373" y="13992"/>
                  </a:lnTo>
                  <a:lnTo>
                    <a:pt x="23451" y="13464"/>
                  </a:lnTo>
                  <a:lnTo>
                    <a:pt x="22529" y="12946"/>
                  </a:lnTo>
                  <a:lnTo>
                    <a:pt x="21584" y="12440"/>
                  </a:lnTo>
                  <a:lnTo>
                    <a:pt x="20650" y="11934"/>
                  </a:lnTo>
                  <a:lnTo>
                    <a:pt x="19706" y="11439"/>
                  </a:lnTo>
                  <a:lnTo>
                    <a:pt x="18761" y="10956"/>
                  </a:lnTo>
                  <a:lnTo>
                    <a:pt x="17805" y="10472"/>
                  </a:lnTo>
                  <a:lnTo>
                    <a:pt x="16860" y="10011"/>
                  </a:lnTo>
                  <a:lnTo>
                    <a:pt x="15927" y="9550"/>
                  </a:lnTo>
                  <a:lnTo>
                    <a:pt x="14982" y="9100"/>
                  </a:lnTo>
                  <a:lnTo>
                    <a:pt x="14048" y="8672"/>
                  </a:lnTo>
                  <a:lnTo>
                    <a:pt x="13126" y="8245"/>
                  </a:lnTo>
                  <a:lnTo>
                    <a:pt x="12215" y="7840"/>
                  </a:lnTo>
                  <a:lnTo>
                    <a:pt x="11304" y="7435"/>
                  </a:lnTo>
                  <a:lnTo>
                    <a:pt x="10415" y="7053"/>
                  </a:lnTo>
                  <a:lnTo>
                    <a:pt x="9527" y="6682"/>
                  </a:lnTo>
                  <a:lnTo>
                    <a:pt x="8661" y="6333"/>
                  </a:lnTo>
                  <a:lnTo>
                    <a:pt x="8661" y="6333"/>
                  </a:lnTo>
                  <a:lnTo>
                    <a:pt x="8515" y="6265"/>
                  </a:lnTo>
                  <a:lnTo>
                    <a:pt x="8368" y="6198"/>
                  </a:lnTo>
                  <a:lnTo>
                    <a:pt x="8233" y="6119"/>
                  </a:lnTo>
                  <a:lnTo>
                    <a:pt x="8098" y="6029"/>
                  </a:lnTo>
                  <a:lnTo>
                    <a:pt x="7975" y="5939"/>
                  </a:lnTo>
                  <a:lnTo>
                    <a:pt x="7851" y="5849"/>
                  </a:lnTo>
                  <a:lnTo>
                    <a:pt x="7727" y="5748"/>
                  </a:lnTo>
                  <a:lnTo>
                    <a:pt x="7615" y="5636"/>
                  </a:lnTo>
                  <a:lnTo>
                    <a:pt x="7401" y="5399"/>
                  </a:lnTo>
                  <a:lnTo>
                    <a:pt x="7199" y="5152"/>
                  </a:lnTo>
                  <a:lnTo>
                    <a:pt x="7007" y="4893"/>
                  </a:lnTo>
                  <a:lnTo>
                    <a:pt x="6827" y="4612"/>
                  </a:lnTo>
                  <a:lnTo>
                    <a:pt x="6670" y="4320"/>
                  </a:lnTo>
                  <a:lnTo>
                    <a:pt x="6524" y="4027"/>
                  </a:lnTo>
                  <a:lnTo>
                    <a:pt x="6378" y="3723"/>
                  </a:lnTo>
                  <a:lnTo>
                    <a:pt x="6254" y="3420"/>
                  </a:lnTo>
                  <a:lnTo>
                    <a:pt x="6130" y="3105"/>
                  </a:lnTo>
                  <a:lnTo>
                    <a:pt x="6018" y="2801"/>
                  </a:lnTo>
                  <a:lnTo>
                    <a:pt x="5815" y="2205"/>
                  </a:lnTo>
                  <a:lnTo>
                    <a:pt x="5624" y="1643"/>
                  </a:lnTo>
                  <a:lnTo>
                    <a:pt x="5444" y="1125"/>
                  </a:lnTo>
                  <a:lnTo>
                    <a:pt x="5365" y="900"/>
                  </a:lnTo>
                  <a:lnTo>
                    <a:pt x="5275" y="687"/>
                  </a:lnTo>
                  <a:lnTo>
                    <a:pt x="5185" y="507"/>
                  </a:lnTo>
                  <a:lnTo>
                    <a:pt x="5095" y="349"/>
                  </a:lnTo>
                  <a:lnTo>
                    <a:pt x="5005" y="214"/>
                  </a:lnTo>
                  <a:lnTo>
                    <a:pt x="4904" y="113"/>
                  </a:lnTo>
                  <a:lnTo>
                    <a:pt x="4859" y="68"/>
                  </a:lnTo>
                  <a:lnTo>
                    <a:pt x="4803" y="46"/>
                  </a:lnTo>
                  <a:lnTo>
                    <a:pt x="4747" y="23"/>
                  </a:lnTo>
                  <a:lnTo>
                    <a:pt x="4690" y="1"/>
                  </a:lnTo>
                  <a:lnTo>
                    <a:pt x="4634" y="1"/>
                  </a:lnTo>
                  <a:lnTo>
                    <a:pt x="4578" y="12"/>
                  </a:lnTo>
                  <a:lnTo>
                    <a:pt x="4510" y="23"/>
                  </a:lnTo>
                  <a:lnTo>
                    <a:pt x="4454" y="57"/>
                  </a:lnTo>
                  <a:lnTo>
                    <a:pt x="4387" y="91"/>
                  </a:lnTo>
                  <a:lnTo>
                    <a:pt x="4319" y="136"/>
                  </a:lnTo>
                  <a:lnTo>
                    <a:pt x="4252" y="192"/>
                  </a:lnTo>
                  <a:lnTo>
                    <a:pt x="4173" y="271"/>
                  </a:lnTo>
                  <a:lnTo>
                    <a:pt x="4173" y="271"/>
                  </a:lnTo>
                  <a:lnTo>
                    <a:pt x="4027" y="428"/>
                  </a:lnTo>
                  <a:lnTo>
                    <a:pt x="3869" y="597"/>
                  </a:lnTo>
                  <a:lnTo>
                    <a:pt x="3723" y="788"/>
                  </a:lnTo>
                  <a:lnTo>
                    <a:pt x="3577" y="990"/>
                  </a:lnTo>
                  <a:lnTo>
                    <a:pt x="3442" y="1204"/>
                  </a:lnTo>
                  <a:lnTo>
                    <a:pt x="3296" y="1429"/>
                  </a:lnTo>
                  <a:lnTo>
                    <a:pt x="3150" y="1665"/>
                  </a:lnTo>
                  <a:lnTo>
                    <a:pt x="3015" y="1913"/>
                  </a:lnTo>
                  <a:lnTo>
                    <a:pt x="2745" y="2441"/>
                  </a:lnTo>
                  <a:lnTo>
                    <a:pt x="2486" y="3004"/>
                  </a:lnTo>
                  <a:lnTo>
                    <a:pt x="2238" y="3600"/>
                  </a:lnTo>
                  <a:lnTo>
                    <a:pt x="1991" y="4230"/>
                  </a:lnTo>
                  <a:lnTo>
                    <a:pt x="1766" y="4882"/>
                  </a:lnTo>
                  <a:lnTo>
                    <a:pt x="1541" y="5568"/>
                  </a:lnTo>
                  <a:lnTo>
                    <a:pt x="1339" y="6265"/>
                  </a:lnTo>
                  <a:lnTo>
                    <a:pt x="1136" y="6974"/>
                  </a:lnTo>
                  <a:lnTo>
                    <a:pt x="956" y="7705"/>
                  </a:lnTo>
                  <a:lnTo>
                    <a:pt x="788" y="8436"/>
                  </a:lnTo>
                  <a:lnTo>
                    <a:pt x="641" y="9178"/>
                  </a:lnTo>
                  <a:lnTo>
                    <a:pt x="495" y="9921"/>
                  </a:lnTo>
                  <a:lnTo>
                    <a:pt x="371" y="10663"/>
                  </a:lnTo>
                  <a:lnTo>
                    <a:pt x="270" y="11394"/>
                  </a:lnTo>
                  <a:lnTo>
                    <a:pt x="180" y="12125"/>
                  </a:lnTo>
                  <a:lnTo>
                    <a:pt x="101" y="12834"/>
                  </a:lnTo>
                  <a:lnTo>
                    <a:pt x="56" y="13531"/>
                  </a:lnTo>
                  <a:lnTo>
                    <a:pt x="12" y="14206"/>
                  </a:lnTo>
                  <a:lnTo>
                    <a:pt x="0" y="14847"/>
                  </a:lnTo>
                  <a:lnTo>
                    <a:pt x="0" y="15477"/>
                  </a:lnTo>
                  <a:lnTo>
                    <a:pt x="23" y="16062"/>
                  </a:lnTo>
                  <a:lnTo>
                    <a:pt x="68" y="16613"/>
                  </a:lnTo>
                  <a:lnTo>
                    <a:pt x="101" y="16872"/>
                  </a:lnTo>
                  <a:lnTo>
                    <a:pt x="135" y="17130"/>
                  </a:lnTo>
                  <a:lnTo>
                    <a:pt x="180" y="17367"/>
                  </a:lnTo>
                  <a:lnTo>
                    <a:pt x="225" y="17603"/>
                  </a:lnTo>
                  <a:lnTo>
                    <a:pt x="281" y="17816"/>
                  </a:lnTo>
                  <a:lnTo>
                    <a:pt x="338" y="18030"/>
                  </a:lnTo>
                  <a:lnTo>
                    <a:pt x="405" y="18221"/>
                  </a:lnTo>
                  <a:lnTo>
                    <a:pt x="473" y="18401"/>
                  </a:lnTo>
                  <a:lnTo>
                    <a:pt x="551" y="18570"/>
                  </a:lnTo>
                  <a:lnTo>
                    <a:pt x="630" y="18727"/>
                  </a:lnTo>
                  <a:lnTo>
                    <a:pt x="720" y="18862"/>
                  </a:lnTo>
                  <a:lnTo>
                    <a:pt x="810" y="18986"/>
                  </a:lnTo>
                  <a:lnTo>
                    <a:pt x="810" y="18986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3;p36">
              <a:extLst>
                <a:ext uri="{FF2B5EF4-FFF2-40B4-BE49-F238E27FC236}">
                  <a16:creationId xmlns:a16="http://schemas.microsoft.com/office/drawing/2014/main" id="{D2151EEA-E0CF-7989-624B-EC1F72D211CC}"/>
                </a:ext>
              </a:extLst>
            </p:cNvPr>
            <p:cNvSpPr/>
            <p:nvPr/>
          </p:nvSpPr>
          <p:spPr>
            <a:xfrm>
              <a:off x="2110225" y="1727550"/>
              <a:ext cx="472400" cy="1136300"/>
            </a:xfrm>
            <a:custGeom>
              <a:avLst/>
              <a:gdLst/>
              <a:ahLst/>
              <a:cxnLst/>
              <a:rect l="l" t="t" r="r" b="b"/>
              <a:pathLst>
                <a:path w="18896" h="45452" extrusionOk="0">
                  <a:moveTo>
                    <a:pt x="293" y="5185"/>
                  </a:moveTo>
                  <a:lnTo>
                    <a:pt x="293" y="5185"/>
                  </a:lnTo>
                  <a:lnTo>
                    <a:pt x="214" y="5714"/>
                  </a:lnTo>
                  <a:lnTo>
                    <a:pt x="135" y="6231"/>
                  </a:lnTo>
                  <a:lnTo>
                    <a:pt x="79" y="6738"/>
                  </a:lnTo>
                  <a:lnTo>
                    <a:pt x="45" y="7244"/>
                  </a:lnTo>
                  <a:lnTo>
                    <a:pt x="11" y="7739"/>
                  </a:lnTo>
                  <a:lnTo>
                    <a:pt x="0" y="8222"/>
                  </a:lnTo>
                  <a:lnTo>
                    <a:pt x="0" y="8706"/>
                  </a:lnTo>
                  <a:lnTo>
                    <a:pt x="11" y="9190"/>
                  </a:lnTo>
                  <a:lnTo>
                    <a:pt x="34" y="9662"/>
                  </a:lnTo>
                  <a:lnTo>
                    <a:pt x="79" y="10134"/>
                  </a:lnTo>
                  <a:lnTo>
                    <a:pt x="124" y="10595"/>
                  </a:lnTo>
                  <a:lnTo>
                    <a:pt x="180" y="11057"/>
                  </a:lnTo>
                  <a:lnTo>
                    <a:pt x="248" y="11518"/>
                  </a:lnTo>
                  <a:lnTo>
                    <a:pt x="326" y="11968"/>
                  </a:lnTo>
                  <a:lnTo>
                    <a:pt x="416" y="12418"/>
                  </a:lnTo>
                  <a:lnTo>
                    <a:pt x="506" y="12867"/>
                  </a:lnTo>
                  <a:lnTo>
                    <a:pt x="608" y="13306"/>
                  </a:lnTo>
                  <a:lnTo>
                    <a:pt x="720" y="13756"/>
                  </a:lnTo>
                  <a:lnTo>
                    <a:pt x="956" y="14633"/>
                  </a:lnTo>
                  <a:lnTo>
                    <a:pt x="1226" y="15499"/>
                  </a:lnTo>
                  <a:lnTo>
                    <a:pt x="1507" y="16365"/>
                  </a:lnTo>
                  <a:lnTo>
                    <a:pt x="1800" y="17231"/>
                  </a:lnTo>
                  <a:lnTo>
                    <a:pt x="2092" y="18097"/>
                  </a:lnTo>
                  <a:lnTo>
                    <a:pt x="2711" y="19841"/>
                  </a:lnTo>
                  <a:lnTo>
                    <a:pt x="2711" y="19841"/>
                  </a:lnTo>
                  <a:lnTo>
                    <a:pt x="2857" y="20324"/>
                  </a:lnTo>
                  <a:lnTo>
                    <a:pt x="3003" y="20842"/>
                  </a:lnTo>
                  <a:lnTo>
                    <a:pt x="3127" y="21393"/>
                  </a:lnTo>
                  <a:lnTo>
                    <a:pt x="3251" y="21978"/>
                  </a:lnTo>
                  <a:lnTo>
                    <a:pt x="3352" y="22585"/>
                  </a:lnTo>
                  <a:lnTo>
                    <a:pt x="3442" y="23215"/>
                  </a:lnTo>
                  <a:lnTo>
                    <a:pt x="3521" y="23867"/>
                  </a:lnTo>
                  <a:lnTo>
                    <a:pt x="3599" y="24542"/>
                  </a:lnTo>
                  <a:lnTo>
                    <a:pt x="3667" y="25240"/>
                  </a:lnTo>
                  <a:lnTo>
                    <a:pt x="3723" y="25948"/>
                  </a:lnTo>
                  <a:lnTo>
                    <a:pt x="3768" y="26668"/>
                  </a:lnTo>
                  <a:lnTo>
                    <a:pt x="3802" y="27399"/>
                  </a:lnTo>
                  <a:lnTo>
                    <a:pt x="3869" y="28884"/>
                  </a:lnTo>
                  <a:lnTo>
                    <a:pt x="3903" y="30380"/>
                  </a:lnTo>
                  <a:lnTo>
                    <a:pt x="3925" y="31853"/>
                  </a:lnTo>
                  <a:lnTo>
                    <a:pt x="3937" y="33304"/>
                  </a:lnTo>
                  <a:lnTo>
                    <a:pt x="3937" y="36037"/>
                  </a:lnTo>
                  <a:lnTo>
                    <a:pt x="3937" y="37274"/>
                  </a:lnTo>
                  <a:lnTo>
                    <a:pt x="3948" y="38399"/>
                  </a:lnTo>
                  <a:lnTo>
                    <a:pt x="3970" y="39400"/>
                  </a:lnTo>
                  <a:lnTo>
                    <a:pt x="3993" y="39839"/>
                  </a:lnTo>
                  <a:lnTo>
                    <a:pt x="4015" y="40232"/>
                  </a:lnTo>
                  <a:lnTo>
                    <a:pt x="4015" y="40232"/>
                  </a:lnTo>
                  <a:lnTo>
                    <a:pt x="4038" y="40513"/>
                  </a:lnTo>
                  <a:lnTo>
                    <a:pt x="4072" y="40772"/>
                  </a:lnTo>
                  <a:lnTo>
                    <a:pt x="4117" y="41031"/>
                  </a:lnTo>
                  <a:lnTo>
                    <a:pt x="4162" y="41290"/>
                  </a:lnTo>
                  <a:lnTo>
                    <a:pt x="4218" y="41537"/>
                  </a:lnTo>
                  <a:lnTo>
                    <a:pt x="4285" y="41773"/>
                  </a:lnTo>
                  <a:lnTo>
                    <a:pt x="4364" y="42009"/>
                  </a:lnTo>
                  <a:lnTo>
                    <a:pt x="4443" y="42246"/>
                  </a:lnTo>
                  <a:lnTo>
                    <a:pt x="4533" y="42459"/>
                  </a:lnTo>
                  <a:lnTo>
                    <a:pt x="4623" y="42684"/>
                  </a:lnTo>
                  <a:lnTo>
                    <a:pt x="4724" y="42887"/>
                  </a:lnTo>
                  <a:lnTo>
                    <a:pt x="4837" y="43089"/>
                  </a:lnTo>
                  <a:lnTo>
                    <a:pt x="4949" y="43280"/>
                  </a:lnTo>
                  <a:lnTo>
                    <a:pt x="5073" y="43472"/>
                  </a:lnTo>
                  <a:lnTo>
                    <a:pt x="5196" y="43651"/>
                  </a:lnTo>
                  <a:lnTo>
                    <a:pt x="5320" y="43820"/>
                  </a:lnTo>
                  <a:lnTo>
                    <a:pt x="5466" y="43989"/>
                  </a:lnTo>
                  <a:lnTo>
                    <a:pt x="5601" y="44146"/>
                  </a:lnTo>
                  <a:lnTo>
                    <a:pt x="5748" y="44293"/>
                  </a:lnTo>
                  <a:lnTo>
                    <a:pt x="5905" y="44428"/>
                  </a:lnTo>
                  <a:lnTo>
                    <a:pt x="6062" y="44563"/>
                  </a:lnTo>
                  <a:lnTo>
                    <a:pt x="6220" y="44686"/>
                  </a:lnTo>
                  <a:lnTo>
                    <a:pt x="6389" y="44799"/>
                  </a:lnTo>
                  <a:lnTo>
                    <a:pt x="6557" y="44900"/>
                  </a:lnTo>
                  <a:lnTo>
                    <a:pt x="6726" y="45001"/>
                  </a:lnTo>
                  <a:lnTo>
                    <a:pt x="6906" y="45091"/>
                  </a:lnTo>
                  <a:lnTo>
                    <a:pt x="7086" y="45170"/>
                  </a:lnTo>
                  <a:lnTo>
                    <a:pt x="7266" y="45237"/>
                  </a:lnTo>
                  <a:lnTo>
                    <a:pt x="7446" y="45294"/>
                  </a:lnTo>
                  <a:lnTo>
                    <a:pt x="7626" y="45350"/>
                  </a:lnTo>
                  <a:lnTo>
                    <a:pt x="7817" y="45384"/>
                  </a:lnTo>
                  <a:lnTo>
                    <a:pt x="8008" y="45417"/>
                  </a:lnTo>
                  <a:lnTo>
                    <a:pt x="8199" y="45440"/>
                  </a:lnTo>
                  <a:lnTo>
                    <a:pt x="8391" y="45451"/>
                  </a:lnTo>
                  <a:lnTo>
                    <a:pt x="8593" y="45451"/>
                  </a:lnTo>
                  <a:lnTo>
                    <a:pt x="8784" y="45440"/>
                  </a:lnTo>
                  <a:lnTo>
                    <a:pt x="8976" y="45417"/>
                  </a:lnTo>
                  <a:lnTo>
                    <a:pt x="9178" y="45395"/>
                  </a:lnTo>
                  <a:lnTo>
                    <a:pt x="9369" y="45350"/>
                  </a:lnTo>
                  <a:lnTo>
                    <a:pt x="9572" y="45294"/>
                  </a:lnTo>
                  <a:lnTo>
                    <a:pt x="9763" y="45226"/>
                  </a:lnTo>
                  <a:lnTo>
                    <a:pt x="9965" y="45159"/>
                  </a:lnTo>
                  <a:lnTo>
                    <a:pt x="10157" y="45069"/>
                  </a:lnTo>
                  <a:lnTo>
                    <a:pt x="10348" y="44967"/>
                  </a:lnTo>
                  <a:lnTo>
                    <a:pt x="10539" y="44866"/>
                  </a:lnTo>
                  <a:lnTo>
                    <a:pt x="10730" y="44742"/>
                  </a:lnTo>
                  <a:lnTo>
                    <a:pt x="10921" y="44608"/>
                  </a:lnTo>
                  <a:lnTo>
                    <a:pt x="11113" y="44461"/>
                  </a:lnTo>
                  <a:lnTo>
                    <a:pt x="11304" y="44304"/>
                  </a:lnTo>
                  <a:lnTo>
                    <a:pt x="11484" y="44135"/>
                  </a:lnTo>
                  <a:lnTo>
                    <a:pt x="11664" y="43955"/>
                  </a:lnTo>
                  <a:lnTo>
                    <a:pt x="11844" y="43753"/>
                  </a:lnTo>
                  <a:lnTo>
                    <a:pt x="12012" y="43550"/>
                  </a:lnTo>
                  <a:lnTo>
                    <a:pt x="12192" y="43325"/>
                  </a:lnTo>
                  <a:lnTo>
                    <a:pt x="12361" y="43100"/>
                  </a:lnTo>
                  <a:lnTo>
                    <a:pt x="12518" y="42853"/>
                  </a:lnTo>
                  <a:lnTo>
                    <a:pt x="12687" y="42594"/>
                  </a:lnTo>
                  <a:lnTo>
                    <a:pt x="12845" y="42313"/>
                  </a:lnTo>
                  <a:lnTo>
                    <a:pt x="12991" y="42032"/>
                  </a:lnTo>
                  <a:lnTo>
                    <a:pt x="13137" y="41728"/>
                  </a:lnTo>
                  <a:lnTo>
                    <a:pt x="13283" y="41413"/>
                  </a:lnTo>
                  <a:lnTo>
                    <a:pt x="13418" y="41087"/>
                  </a:lnTo>
                  <a:lnTo>
                    <a:pt x="13553" y="40738"/>
                  </a:lnTo>
                  <a:lnTo>
                    <a:pt x="13677" y="40390"/>
                  </a:lnTo>
                  <a:lnTo>
                    <a:pt x="13677" y="40390"/>
                  </a:lnTo>
                  <a:lnTo>
                    <a:pt x="13958" y="39546"/>
                  </a:lnTo>
                  <a:lnTo>
                    <a:pt x="14239" y="38669"/>
                  </a:lnTo>
                  <a:lnTo>
                    <a:pt x="14509" y="37769"/>
                  </a:lnTo>
                  <a:lnTo>
                    <a:pt x="14768" y="36847"/>
                  </a:lnTo>
                  <a:lnTo>
                    <a:pt x="15027" y="35891"/>
                  </a:lnTo>
                  <a:lnTo>
                    <a:pt x="15285" y="34924"/>
                  </a:lnTo>
                  <a:lnTo>
                    <a:pt x="15533" y="33934"/>
                  </a:lnTo>
                  <a:lnTo>
                    <a:pt x="15769" y="32921"/>
                  </a:lnTo>
                  <a:lnTo>
                    <a:pt x="16005" y="31898"/>
                  </a:lnTo>
                  <a:lnTo>
                    <a:pt x="16230" y="30852"/>
                  </a:lnTo>
                  <a:lnTo>
                    <a:pt x="16455" y="29806"/>
                  </a:lnTo>
                  <a:lnTo>
                    <a:pt x="16669" y="28726"/>
                  </a:lnTo>
                  <a:lnTo>
                    <a:pt x="16871" y="27646"/>
                  </a:lnTo>
                  <a:lnTo>
                    <a:pt x="17062" y="26555"/>
                  </a:lnTo>
                  <a:lnTo>
                    <a:pt x="17254" y="25464"/>
                  </a:lnTo>
                  <a:lnTo>
                    <a:pt x="17434" y="24351"/>
                  </a:lnTo>
                  <a:lnTo>
                    <a:pt x="17602" y="23249"/>
                  </a:lnTo>
                  <a:lnTo>
                    <a:pt x="17760" y="22135"/>
                  </a:lnTo>
                  <a:lnTo>
                    <a:pt x="17917" y="21022"/>
                  </a:lnTo>
                  <a:lnTo>
                    <a:pt x="18052" y="19897"/>
                  </a:lnTo>
                  <a:lnTo>
                    <a:pt x="18187" y="18784"/>
                  </a:lnTo>
                  <a:lnTo>
                    <a:pt x="18311" y="17670"/>
                  </a:lnTo>
                  <a:lnTo>
                    <a:pt x="18423" y="16568"/>
                  </a:lnTo>
                  <a:lnTo>
                    <a:pt x="18525" y="15466"/>
                  </a:lnTo>
                  <a:lnTo>
                    <a:pt x="18615" y="14363"/>
                  </a:lnTo>
                  <a:lnTo>
                    <a:pt x="18682" y="13284"/>
                  </a:lnTo>
                  <a:lnTo>
                    <a:pt x="18750" y="12204"/>
                  </a:lnTo>
                  <a:lnTo>
                    <a:pt x="18806" y="11135"/>
                  </a:lnTo>
                  <a:lnTo>
                    <a:pt x="18851" y="10089"/>
                  </a:lnTo>
                  <a:lnTo>
                    <a:pt x="18873" y="9055"/>
                  </a:lnTo>
                  <a:lnTo>
                    <a:pt x="18884" y="8031"/>
                  </a:lnTo>
                  <a:lnTo>
                    <a:pt x="18896" y="7030"/>
                  </a:lnTo>
                  <a:lnTo>
                    <a:pt x="18896" y="7030"/>
                  </a:lnTo>
                  <a:lnTo>
                    <a:pt x="18873" y="6513"/>
                  </a:lnTo>
                  <a:lnTo>
                    <a:pt x="18839" y="6029"/>
                  </a:lnTo>
                  <a:lnTo>
                    <a:pt x="18772" y="5557"/>
                  </a:lnTo>
                  <a:lnTo>
                    <a:pt x="18682" y="5107"/>
                  </a:lnTo>
                  <a:lnTo>
                    <a:pt x="18570" y="4679"/>
                  </a:lnTo>
                  <a:lnTo>
                    <a:pt x="18513" y="4477"/>
                  </a:lnTo>
                  <a:lnTo>
                    <a:pt x="18446" y="4274"/>
                  </a:lnTo>
                  <a:lnTo>
                    <a:pt x="18288" y="3892"/>
                  </a:lnTo>
                  <a:lnTo>
                    <a:pt x="18120" y="3532"/>
                  </a:lnTo>
                  <a:lnTo>
                    <a:pt x="17917" y="3183"/>
                  </a:lnTo>
                  <a:lnTo>
                    <a:pt x="17715" y="2868"/>
                  </a:lnTo>
                  <a:lnTo>
                    <a:pt x="17479" y="2565"/>
                  </a:lnTo>
                  <a:lnTo>
                    <a:pt x="17231" y="2272"/>
                  </a:lnTo>
                  <a:lnTo>
                    <a:pt x="16972" y="2002"/>
                  </a:lnTo>
                  <a:lnTo>
                    <a:pt x="16691" y="1755"/>
                  </a:lnTo>
                  <a:lnTo>
                    <a:pt x="16399" y="1530"/>
                  </a:lnTo>
                  <a:lnTo>
                    <a:pt x="16095" y="1316"/>
                  </a:lnTo>
                  <a:lnTo>
                    <a:pt x="15769" y="1125"/>
                  </a:lnTo>
                  <a:lnTo>
                    <a:pt x="15443" y="945"/>
                  </a:lnTo>
                  <a:lnTo>
                    <a:pt x="15094" y="776"/>
                  </a:lnTo>
                  <a:lnTo>
                    <a:pt x="14745" y="630"/>
                  </a:lnTo>
                  <a:lnTo>
                    <a:pt x="14374" y="507"/>
                  </a:lnTo>
                  <a:lnTo>
                    <a:pt x="14003" y="394"/>
                  </a:lnTo>
                  <a:lnTo>
                    <a:pt x="13621" y="293"/>
                  </a:lnTo>
                  <a:lnTo>
                    <a:pt x="13227" y="203"/>
                  </a:lnTo>
                  <a:lnTo>
                    <a:pt x="12833" y="135"/>
                  </a:lnTo>
                  <a:lnTo>
                    <a:pt x="12428" y="79"/>
                  </a:lnTo>
                  <a:lnTo>
                    <a:pt x="12012" y="45"/>
                  </a:lnTo>
                  <a:lnTo>
                    <a:pt x="11607" y="12"/>
                  </a:lnTo>
                  <a:lnTo>
                    <a:pt x="11180" y="0"/>
                  </a:lnTo>
                  <a:lnTo>
                    <a:pt x="10764" y="0"/>
                  </a:lnTo>
                  <a:lnTo>
                    <a:pt x="10348" y="12"/>
                  </a:lnTo>
                  <a:lnTo>
                    <a:pt x="9920" y="34"/>
                  </a:lnTo>
                  <a:lnTo>
                    <a:pt x="9493" y="68"/>
                  </a:lnTo>
                  <a:lnTo>
                    <a:pt x="9066" y="113"/>
                  </a:lnTo>
                  <a:lnTo>
                    <a:pt x="8649" y="169"/>
                  </a:lnTo>
                  <a:lnTo>
                    <a:pt x="8222" y="248"/>
                  </a:lnTo>
                  <a:lnTo>
                    <a:pt x="7806" y="327"/>
                  </a:lnTo>
                  <a:lnTo>
                    <a:pt x="7390" y="417"/>
                  </a:lnTo>
                  <a:lnTo>
                    <a:pt x="6974" y="507"/>
                  </a:lnTo>
                  <a:lnTo>
                    <a:pt x="6569" y="619"/>
                  </a:lnTo>
                  <a:lnTo>
                    <a:pt x="6164" y="743"/>
                  </a:lnTo>
                  <a:lnTo>
                    <a:pt x="5770" y="866"/>
                  </a:lnTo>
                  <a:lnTo>
                    <a:pt x="5388" y="1001"/>
                  </a:lnTo>
                  <a:lnTo>
                    <a:pt x="5005" y="1148"/>
                  </a:lnTo>
                  <a:lnTo>
                    <a:pt x="4634" y="1294"/>
                  </a:lnTo>
                  <a:lnTo>
                    <a:pt x="4274" y="1451"/>
                  </a:lnTo>
                  <a:lnTo>
                    <a:pt x="3925" y="1620"/>
                  </a:lnTo>
                  <a:lnTo>
                    <a:pt x="3577" y="1789"/>
                  </a:lnTo>
                  <a:lnTo>
                    <a:pt x="3251" y="1969"/>
                  </a:lnTo>
                  <a:lnTo>
                    <a:pt x="2936" y="2149"/>
                  </a:lnTo>
                  <a:lnTo>
                    <a:pt x="2632" y="2340"/>
                  </a:lnTo>
                  <a:lnTo>
                    <a:pt x="2351" y="2542"/>
                  </a:lnTo>
                  <a:lnTo>
                    <a:pt x="2081" y="2745"/>
                  </a:lnTo>
                  <a:lnTo>
                    <a:pt x="1822" y="2947"/>
                  </a:lnTo>
                  <a:lnTo>
                    <a:pt x="1575" y="3161"/>
                  </a:lnTo>
                  <a:lnTo>
                    <a:pt x="1361" y="3375"/>
                  </a:lnTo>
                  <a:lnTo>
                    <a:pt x="1147" y="3588"/>
                  </a:lnTo>
                  <a:lnTo>
                    <a:pt x="967" y="3813"/>
                  </a:lnTo>
                  <a:lnTo>
                    <a:pt x="799" y="4038"/>
                  </a:lnTo>
                  <a:lnTo>
                    <a:pt x="652" y="4263"/>
                  </a:lnTo>
                  <a:lnTo>
                    <a:pt x="529" y="4488"/>
                  </a:lnTo>
                  <a:lnTo>
                    <a:pt x="428" y="4724"/>
                  </a:lnTo>
                  <a:lnTo>
                    <a:pt x="349" y="4960"/>
                  </a:lnTo>
                  <a:lnTo>
                    <a:pt x="293" y="5185"/>
                  </a:lnTo>
                  <a:lnTo>
                    <a:pt x="293" y="5185"/>
                  </a:lnTo>
                  <a:close/>
                </a:path>
              </a:pathLst>
            </a:custGeom>
            <a:solidFill>
              <a:srgbClr val="73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4;p36">
              <a:extLst>
                <a:ext uri="{FF2B5EF4-FFF2-40B4-BE49-F238E27FC236}">
                  <a16:creationId xmlns:a16="http://schemas.microsoft.com/office/drawing/2014/main" id="{AF1172ED-8E75-5535-F810-802EF730BEE3}"/>
                </a:ext>
              </a:extLst>
            </p:cNvPr>
            <p:cNvSpPr/>
            <p:nvPr/>
          </p:nvSpPr>
          <p:spPr>
            <a:xfrm>
              <a:off x="2086325" y="942750"/>
              <a:ext cx="521050" cy="1016800"/>
            </a:xfrm>
            <a:custGeom>
              <a:avLst/>
              <a:gdLst/>
              <a:ahLst/>
              <a:cxnLst/>
              <a:rect l="l" t="t" r="r" b="b"/>
              <a:pathLst>
                <a:path w="20842" h="40672" extrusionOk="0">
                  <a:moveTo>
                    <a:pt x="5894" y="1"/>
                  </a:moveTo>
                  <a:lnTo>
                    <a:pt x="5894" y="1"/>
                  </a:lnTo>
                  <a:lnTo>
                    <a:pt x="5545" y="597"/>
                  </a:lnTo>
                  <a:lnTo>
                    <a:pt x="5219" y="1193"/>
                  </a:lnTo>
                  <a:lnTo>
                    <a:pt x="4904" y="1789"/>
                  </a:lnTo>
                  <a:lnTo>
                    <a:pt x="4600" y="2397"/>
                  </a:lnTo>
                  <a:lnTo>
                    <a:pt x="4330" y="3004"/>
                  </a:lnTo>
                  <a:lnTo>
                    <a:pt x="4060" y="3611"/>
                  </a:lnTo>
                  <a:lnTo>
                    <a:pt x="3813" y="4230"/>
                  </a:lnTo>
                  <a:lnTo>
                    <a:pt x="3577" y="4837"/>
                  </a:lnTo>
                  <a:lnTo>
                    <a:pt x="3363" y="5456"/>
                  </a:lnTo>
                  <a:lnTo>
                    <a:pt x="3161" y="6075"/>
                  </a:lnTo>
                  <a:lnTo>
                    <a:pt x="2969" y="6704"/>
                  </a:lnTo>
                  <a:lnTo>
                    <a:pt x="2789" y="7323"/>
                  </a:lnTo>
                  <a:lnTo>
                    <a:pt x="2621" y="7953"/>
                  </a:lnTo>
                  <a:lnTo>
                    <a:pt x="2463" y="8571"/>
                  </a:lnTo>
                  <a:lnTo>
                    <a:pt x="2328" y="9201"/>
                  </a:lnTo>
                  <a:lnTo>
                    <a:pt x="2193" y="9831"/>
                  </a:lnTo>
                  <a:lnTo>
                    <a:pt x="2070" y="10461"/>
                  </a:lnTo>
                  <a:lnTo>
                    <a:pt x="1957" y="11091"/>
                  </a:lnTo>
                  <a:lnTo>
                    <a:pt x="1867" y="11721"/>
                  </a:lnTo>
                  <a:lnTo>
                    <a:pt x="1766" y="12351"/>
                  </a:lnTo>
                  <a:lnTo>
                    <a:pt x="1687" y="12980"/>
                  </a:lnTo>
                  <a:lnTo>
                    <a:pt x="1620" y="13610"/>
                  </a:lnTo>
                  <a:lnTo>
                    <a:pt x="1552" y="14240"/>
                  </a:lnTo>
                  <a:lnTo>
                    <a:pt x="1485" y="14870"/>
                  </a:lnTo>
                  <a:lnTo>
                    <a:pt x="1395" y="16118"/>
                  </a:lnTo>
                  <a:lnTo>
                    <a:pt x="1316" y="17367"/>
                  </a:lnTo>
                  <a:lnTo>
                    <a:pt x="1271" y="18615"/>
                  </a:lnTo>
                  <a:lnTo>
                    <a:pt x="1237" y="19841"/>
                  </a:lnTo>
                  <a:lnTo>
                    <a:pt x="1215" y="21067"/>
                  </a:lnTo>
                  <a:lnTo>
                    <a:pt x="1204" y="22282"/>
                  </a:lnTo>
                  <a:lnTo>
                    <a:pt x="1192" y="24666"/>
                  </a:lnTo>
                  <a:lnTo>
                    <a:pt x="1181" y="26983"/>
                  </a:lnTo>
                  <a:lnTo>
                    <a:pt x="1170" y="28119"/>
                  </a:lnTo>
                  <a:lnTo>
                    <a:pt x="1136" y="29233"/>
                  </a:lnTo>
                  <a:lnTo>
                    <a:pt x="1091" y="30313"/>
                  </a:lnTo>
                  <a:lnTo>
                    <a:pt x="1024" y="31381"/>
                  </a:lnTo>
                  <a:lnTo>
                    <a:pt x="979" y="31899"/>
                  </a:lnTo>
                  <a:lnTo>
                    <a:pt x="934" y="32416"/>
                  </a:lnTo>
                  <a:lnTo>
                    <a:pt x="877" y="32922"/>
                  </a:lnTo>
                  <a:lnTo>
                    <a:pt x="810" y="33417"/>
                  </a:lnTo>
                  <a:lnTo>
                    <a:pt x="742" y="33912"/>
                  </a:lnTo>
                  <a:lnTo>
                    <a:pt x="664" y="34395"/>
                  </a:lnTo>
                  <a:lnTo>
                    <a:pt x="585" y="34879"/>
                  </a:lnTo>
                  <a:lnTo>
                    <a:pt x="484" y="35351"/>
                  </a:lnTo>
                  <a:lnTo>
                    <a:pt x="383" y="35813"/>
                  </a:lnTo>
                  <a:lnTo>
                    <a:pt x="259" y="36263"/>
                  </a:lnTo>
                  <a:lnTo>
                    <a:pt x="135" y="36712"/>
                  </a:lnTo>
                  <a:lnTo>
                    <a:pt x="0" y="37140"/>
                  </a:lnTo>
                  <a:lnTo>
                    <a:pt x="0" y="37140"/>
                  </a:lnTo>
                  <a:lnTo>
                    <a:pt x="473" y="37432"/>
                  </a:lnTo>
                  <a:lnTo>
                    <a:pt x="967" y="37702"/>
                  </a:lnTo>
                  <a:lnTo>
                    <a:pt x="1496" y="37961"/>
                  </a:lnTo>
                  <a:lnTo>
                    <a:pt x="2047" y="38208"/>
                  </a:lnTo>
                  <a:lnTo>
                    <a:pt x="2621" y="38445"/>
                  </a:lnTo>
                  <a:lnTo>
                    <a:pt x="3228" y="38669"/>
                  </a:lnTo>
                  <a:lnTo>
                    <a:pt x="3847" y="38883"/>
                  </a:lnTo>
                  <a:lnTo>
                    <a:pt x="4488" y="39086"/>
                  </a:lnTo>
                  <a:lnTo>
                    <a:pt x="5151" y="39277"/>
                  </a:lnTo>
                  <a:lnTo>
                    <a:pt x="5826" y="39457"/>
                  </a:lnTo>
                  <a:lnTo>
                    <a:pt x="6512" y="39625"/>
                  </a:lnTo>
                  <a:lnTo>
                    <a:pt x="7210" y="39772"/>
                  </a:lnTo>
                  <a:lnTo>
                    <a:pt x="7918" y="39918"/>
                  </a:lnTo>
                  <a:lnTo>
                    <a:pt x="8638" y="40042"/>
                  </a:lnTo>
                  <a:lnTo>
                    <a:pt x="9369" y="40165"/>
                  </a:lnTo>
                  <a:lnTo>
                    <a:pt x="10100" y="40267"/>
                  </a:lnTo>
                  <a:lnTo>
                    <a:pt x="10831" y="40368"/>
                  </a:lnTo>
                  <a:lnTo>
                    <a:pt x="11562" y="40447"/>
                  </a:lnTo>
                  <a:lnTo>
                    <a:pt x="12293" y="40514"/>
                  </a:lnTo>
                  <a:lnTo>
                    <a:pt x="13025" y="40570"/>
                  </a:lnTo>
                  <a:lnTo>
                    <a:pt x="13744" y="40615"/>
                  </a:lnTo>
                  <a:lnTo>
                    <a:pt x="14464" y="40649"/>
                  </a:lnTo>
                  <a:lnTo>
                    <a:pt x="15173" y="40671"/>
                  </a:lnTo>
                  <a:lnTo>
                    <a:pt x="15870" y="40671"/>
                  </a:lnTo>
                  <a:lnTo>
                    <a:pt x="16556" y="40671"/>
                  </a:lnTo>
                  <a:lnTo>
                    <a:pt x="17220" y="40660"/>
                  </a:lnTo>
                  <a:lnTo>
                    <a:pt x="17872" y="40626"/>
                  </a:lnTo>
                  <a:lnTo>
                    <a:pt x="18513" y="40593"/>
                  </a:lnTo>
                  <a:lnTo>
                    <a:pt x="19132" y="40537"/>
                  </a:lnTo>
                  <a:lnTo>
                    <a:pt x="19728" y="40469"/>
                  </a:lnTo>
                  <a:lnTo>
                    <a:pt x="20290" y="40390"/>
                  </a:lnTo>
                  <a:lnTo>
                    <a:pt x="20841" y="40300"/>
                  </a:lnTo>
                  <a:lnTo>
                    <a:pt x="20841" y="40300"/>
                  </a:lnTo>
                  <a:lnTo>
                    <a:pt x="20752" y="39693"/>
                  </a:lnTo>
                  <a:lnTo>
                    <a:pt x="20662" y="39086"/>
                  </a:lnTo>
                  <a:lnTo>
                    <a:pt x="20504" y="37882"/>
                  </a:lnTo>
                  <a:lnTo>
                    <a:pt x="20380" y="36679"/>
                  </a:lnTo>
                  <a:lnTo>
                    <a:pt x="20268" y="35475"/>
                  </a:lnTo>
                  <a:lnTo>
                    <a:pt x="20167" y="34272"/>
                  </a:lnTo>
                  <a:lnTo>
                    <a:pt x="20088" y="33080"/>
                  </a:lnTo>
                  <a:lnTo>
                    <a:pt x="20020" y="31887"/>
                  </a:lnTo>
                  <a:lnTo>
                    <a:pt x="19964" y="30695"/>
                  </a:lnTo>
                  <a:lnTo>
                    <a:pt x="19852" y="28322"/>
                  </a:lnTo>
                  <a:lnTo>
                    <a:pt x="19751" y="25960"/>
                  </a:lnTo>
                  <a:lnTo>
                    <a:pt x="19694" y="24790"/>
                  </a:lnTo>
                  <a:lnTo>
                    <a:pt x="19627" y="23620"/>
                  </a:lnTo>
                  <a:lnTo>
                    <a:pt x="19537" y="22451"/>
                  </a:lnTo>
                  <a:lnTo>
                    <a:pt x="19447" y="21292"/>
                  </a:lnTo>
                  <a:lnTo>
                    <a:pt x="19334" y="20134"/>
                  </a:lnTo>
                  <a:lnTo>
                    <a:pt x="19199" y="18975"/>
                  </a:lnTo>
                  <a:lnTo>
                    <a:pt x="19042" y="17828"/>
                  </a:lnTo>
                  <a:lnTo>
                    <a:pt x="18952" y="17254"/>
                  </a:lnTo>
                  <a:lnTo>
                    <a:pt x="18862" y="16681"/>
                  </a:lnTo>
                  <a:lnTo>
                    <a:pt x="18761" y="16107"/>
                  </a:lnTo>
                  <a:lnTo>
                    <a:pt x="18648" y="15534"/>
                  </a:lnTo>
                  <a:lnTo>
                    <a:pt x="18536" y="14960"/>
                  </a:lnTo>
                  <a:lnTo>
                    <a:pt x="18401" y="14398"/>
                  </a:lnTo>
                  <a:lnTo>
                    <a:pt x="18266" y="13824"/>
                  </a:lnTo>
                  <a:lnTo>
                    <a:pt x="18131" y="13262"/>
                  </a:lnTo>
                  <a:lnTo>
                    <a:pt x="17973" y="12688"/>
                  </a:lnTo>
                  <a:lnTo>
                    <a:pt x="17816" y="12126"/>
                  </a:lnTo>
                  <a:lnTo>
                    <a:pt x="17636" y="11563"/>
                  </a:lnTo>
                  <a:lnTo>
                    <a:pt x="17456" y="11001"/>
                  </a:lnTo>
                  <a:lnTo>
                    <a:pt x="17265" y="10439"/>
                  </a:lnTo>
                  <a:lnTo>
                    <a:pt x="17051" y="9876"/>
                  </a:lnTo>
                  <a:lnTo>
                    <a:pt x="16837" y="9325"/>
                  </a:lnTo>
                  <a:lnTo>
                    <a:pt x="16612" y="8763"/>
                  </a:lnTo>
                  <a:lnTo>
                    <a:pt x="16365" y="8200"/>
                  </a:lnTo>
                  <a:lnTo>
                    <a:pt x="16118" y="7649"/>
                  </a:lnTo>
                  <a:lnTo>
                    <a:pt x="15848" y="7098"/>
                  </a:lnTo>
                  <a:lnTo>
                    <a:pt x="15566" y="6547"/>
                  </a:lnTo>
                  <a:lnTo>
                    <a:pt x="15274" y="5985"/>
                  </a:lnTo>
                  <a:lnTo>
                    <a:pt x="14970" y="5433"/>
                  </a:lnTo>
                  <a:lnTo>
                    <a:pt x="14644" y="4894"/>
                  </a:lnTo>
                  <a:lnTo>
                    <a:pt x="14307" y="4342"/>
                  </a:lnTo>
                  <a:lnTo>
                    <a:pt x="13958" y="3791"/>
                  </a:lnTo>
                  <a:lnTo>
                    <a:pt x="13587" y="3251"/>
                  </a:lnTo>
                  <a:lnTo>
                    <a:pt x="13587" y="3251"/>
                  </a:lnTo>
                  <a:lnTo>
                    <a:pt x="13340" y="3218"/>
                  </a:lnTo>
                  <a:lnTo>
                    <a:pt x="13036" y="3173"/>
                  </a:lnTo>
                  <a:lnTo>
                    <a:pt x="12687" y="3105"/>
                  </a:lnTo>
                  <a:lnTo>
                    <a:pt x="12282" y="3004"/>
                  </a:lnTo>
                  <a:lnTo>
                    <a:pt x="11832" y="2880"/>
                  </a:lnTo>
                  <a:lnTo>
                    <a:pt x="11349" y="2734"/>
                  </a:lnTo>
                  <a:lnTo>
                    <a:pt x="10831" y="2565"/>
                  </a:lnTo>
                  <a:lnTo>
                    <a:pt x="10303" y="2374"/>
                  </a:lnTo>
                  <a:lnTo>
                    <a:pt x="9752" y="2160"/>
                  </a:lnTo>
                  <a:lnTo>
                    <a:pt x="9178" y="1924"/>
                  </a:lnTo>
                  <a:lnTo>
                    <a:pt x="8616" y="1654"/>
                  </a:lnTo>
                  <a:lnTo>
                    <a:pt x="8042" y="1373"/>
                  </a:lnTo>
                  <a:lnTo>
                    <a:pt x="7480" y="1058"/>
                  </a:lnTo>
                  <a:lnTo>
                    <a:pt x="7198" y="901"/>
                  </a:lnTo>
                  <a:lnTo>
                    <a:pt x="6929" y="732"/>
                  </a:lnTo>
                  <a:lnTo>
                    <a:pt x="6659" y="563"/>
                  </a:lnTo>
                  <a:lnTo>
                    <a:pt x="6400" y="383"/>
                  </a:lnTo>
                  <a:lnTo>
                    <a:pt x="6141" y="192"/>
                  </a:lnTo>
                  <a:lnTo>
                    <a:pt x="5894" y="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5;p36">
              <a:extLst>
                <a:ext uri="{FF2B5EF4-FFF2-40B4-BE49-F238E27FC236}">
                  <a16:creationId xmlns:a16="http://schemas.microsoft.com/office/drawing/2014/main" id="{9B321CAD-A844-20AA-6921-517C30584BA8}"/>
                </a:ext>
              </a:extLst>
            </p:cNvPr>
            <p:cNvSpPr/>
            <p:nvPr/>
          </p:nvSpPr>
          <p:spPr>
            <a:xfrm>
              <a:off x="2097575" y="246275"/>
              <a:ext cx="670625" cy="571675"/>
            </a:xfrm>
            <a:custGeom>
              <a:avLst/>
              <a:gdLst/>
              <a:ahLst/>
              <a:cxnLst/>
              <a:rect l="l" t="t" r="r" b="b"/>
              <a:pathLst>
                <a:path w="26825" h="22867" extrusionOk="0">
                  <a:moveTo>
                    <a:pt x="8278" y="1012"/>
                  </a:moveTo>
                  <a:lnTo>
                    <a:pt x="8278" y="1012"/>
                  </a:lnTo>
                  <a:lnTo>
                    <a:pt x="8368" y="922"/>
                  </a:lnTo>
                  <a:lnTo>
                    <a:pt x="8481" y="832"/>
                  </a:lnTo>
                  <a:lnTo>
                    <a:pt x="8616" y="743"/>
                  </a:lnTo>
                  <a:lnTo>
                    <a:pt x="8773" y="664"/>
                  </a:lnTo>
                  <a:lnTo>
                    <a:pt x="8953" y="574"/>
                  </a:lnTo>
                  <a:lnTo>
                    <a:pt x="9144" y="495"/>
                  </a:lnTo>
                  <a:lnTo>
                    <a:pt x="9369" y="416"/>
                  </a:lnTo>
                  <a:lnTo>
                    <a:pt x="9594" y="338"/>
                  </a:lnTo>
                  <a:lnTo>
                    <a:pt x="9853" y="270"/>
                  </a:lnTo>
                  <a:lnTo>
                    <a:pt x="10123" y="214"/>
                  </a:lnTo>
                  <a:lnTo>
                    <a:pt x="10404" y="158"/>
                  </a:lnTo>
                  <a:lnTo>
                    <a:pt x="10708" y="113"/>
                  </a:lnTo>
                  <a:lnTo>
                    <a:pt x="11011" y="68"/>
                  </a:lnTo>
                  <a:lnTo>
                    <a:pt x="11337" y="34"/>
                  </a:lnTo>
                  <a:lnTo>
                    <a:pt x="11675" y="11"/>
                  </a:lnTo>
                  <a:lnTo>
                    <a:pt x="12023" y="0"/>
                  </a:lnTo>
                  <a:lnTo>
                    <a:pt x="12383" y="0"/>
                  </a:lnTo>
                  <a:lnTo>
                    <a:pt x="12755" y="11"/>
                  </a:lnTo>
                  <a:lnTo>
                    <a:pt x="13137" y="34"/>
                  </a:lnTo>
                  <a:lnTo>
                    <a:pt x="13519" y="68"/>
                  </a:lnTo>
                  <a:lnTo>
                    <a:pt x="13913" y="113"/>
                  </a:lnTo>
                  <a:lnTo>
                    <a:pt x="14307" y="180"/>
                  </a:lnTo>
                  <a:lnTo>
                    <a:pt x="14700" y="259"/>
                  </a:lnTo>
                  <a:lnTo>
                    <a:pt x="15116" y="360"/>
                  </a:lnTo>
                  <a:lnTo>
                    <a:pt x="15521" y="473"/>
                  </a:lnTo>
                  <a:lnTo>
                    <a:pt x="15926" y="596"/>
                  </a:lnTo>
                  <a:lnTo>
                    <a:pt x="16342" y="743"/>
                  </a:lnTo>
                  <a:lnTo>
                    <a:pt x="16759" y="911"/>
                  </a:lnTo>
                  <a:lnTo>
                    <a:pt x="17164" y="1091"/>
                  </a:lnTo>
                  <a:lnTo>
                    <a:pt x="17580" y="1305"/>
                  </a:lnTo>
                  <a:lnTo>
                    <a:pt x="17985" y="1530"/>
                  </a:lnTo>
                  <a:lnTo>
                    <a:pt x="18389" y="1777"/>
                  </a:lnTo>
                  <a:lnTo>
                    <a:pt x="18389" y="1777"/>
                  </a:lnTo>
                  <a:lnTo>
                    <a:pt x="18783" y="2036"/>
                  </a:lnTo>
                  <a:lnTo>
                    <a:pt x="19177" y="2272"/>
                  </a:lnTo>
                  <a:lnTo>
                    <a:pt x="19559" y="2497"/>
                  </a:lnTo>
                  <a:lnTo>
                    <a:pt x="19942" y="2711"/>
                  </a:lnTo>
                  <a:lnTo>
                    <a:pt x="20673" y="3104"/>
                  </a:lnTo>
                  <a:lnTo>
                    <a:pt x="21370" y="3453"/>
                  </a:lnTo>
                  <a:lnTo>
                    <a:pt x="22034" y="3757"/>
                  </a:lnTo>
                  <a:lnTo>
                    <a:pt x="22663" y="4027"/>
                  </a:lnTo>
                  <a:lnTo>
                    <a:pt x="23260" y="4252"/>
                  </a:lnTo>
                  <a:lnTo>
                    <a:pt x="23811" y="4454"/>
                  </a:lnTo>
                  <a:lnTo>
                    <a:pt x="24328" y="4623"/>
                  </a:lnTo>
                  <a:lnTo>
                    <a:pt x="24800" y="4758"/>
                  </a:lnTo>
                  <a:lnTo>
                    <a:pt x="25228" y="4870"/>
                  </a:lnTo>
                  <a:lnTo>
                    <a:pt x="25610" y="4972"/>
                  </a:lnTo>
                  <a:lnTo>
                    <a:pt x="26240" y="5106"/>
                  </a:lnTo>
                  <a:lnTo>
                    <a:pt x="26668" y="5196"/>
                  </a:lnTo>
                  <a:lnTo>
                    <a:pt x="26668" y="5196"/>
                  </a:lnTo>
                  <a:lnTo>
                    <a:pt x="26746" y="5219"/>
                  </a:lnTo>
                  <a:lnTo>
                    <a:pt x="26769" y="5241"/>
                  </a:lnTo>
                  <a:lnTo>
                    <a:pt x="26791" y="5264"/>
                  </a:lnTo>
                  <a:lnTo>
                    <a:pt x="26825" y="5331"/>
                  </a:lnTo>
                  <a:lnTo>
                    <a:pt x="26825" y="5410"/>
                  </a:lnTo>
                  <a:lnTo>
                    <a:pt x="26814" y="5500"/>
                  </a:lnTo>
                  <a:lnTo>
                    <a:pt x="26780" y="5613"/>
                  </a:lnTo>
                  <a:lnTo>
                    <a:pt x="26735" y="5725"/>
                  </a:lnTo>
                  <a:lnTo>
                    <a:pt x="26656" y="5860"/>
                  </a:lnTo>
                  <a:lnTo>
                    <a:pt x="26566" y="6006"/>
                  </a:lnTo>
                  <a:lnTo>
                    <a:pt x="26454" y="6152"/>
                  </a:lnTo>
                  <a:lnTo>
                    <a:pt x="26330" y="6321"/>
                  </a:lnTo>
                  <a:lnTo>
                    <a:pt x="26184" y="6490"/>
                  </a:lnTo>
                  <a:lnTo>
                    <a:pt x="26015" y="6659"/>
                  </a:lnTo>
                  <a:lnTo>
                    <a:pt x="25835" y="6839"/>
                  </a:lnTo>
                  <a:lnTo>
                    <a:pt x="25633" y="7019"/>
                  </a:lnTo>
                  <a:lnTo>
                    <a:pt x="25419" y="7210"/>
                  </a:lnTo>
                  <a:lnTo>
                    <a:pt x="25183" y="7401"/>
                  </a:lnTo>
                  <a:lnTo>
                    <a:pt x="24935" y="7581"/>
                  </a:lnTo>
                  <a:lnTo>
                    <a:pt x="24666" y="7772"/>
                  </a:lnTo>
                  <a:lnTo>
                    <a:pt x="24384" y="7963"/>
                  </a:lnTo>
                  <a:lnTo>
                    <a:pt x="24092" y="8143"/>
                  </a:lnTo>
                  <a:lnTo>
                    <a:pt x="23777" y="8323"/>
                  </a:lnTo>
                  <a:lnTo>
                    <a:pt x="23451" y="8503"/>
                  </a:lnTo>
                  <a:lnTo>
                    <a:pt x="23113" y="8672"/>
                  </a:lnTo>
                  <a:lnTo>
                    <a:pt x="22765" y="8841"/>
                  </a:lnTo>
                  <a:lnTo>
                    <a:pt x="22394" y="8987"/>
                  </a:lnTo>
                  <a:lnTo>
                    <a:pt x="22022" y="9133"/>
                  </a:lnTo>
                  <a:lnTo>
                    <a:pt x="21629" y="9268"/>
                  </a:lnTo>
                  <a:lnTo>
                    <a:pt x="21224" y="9392"/>
                  </a:lnTo>
                  <a:lnTo>
                    <a:pt x="20808" y="9504"/>
                  </a:lnTo>
                  <a:lnTo>
                    <a:pt x="20380" y="9605"/>
                  </a:lnTo>
                  <a:lnTo>
                    <a:pt x="19942" y="9684"/>
                  </a:lnTo>
                  <a:lnTo>
                    <a:pt x="19942" y="9684"/>
                  </a:lnTo>
                  <a:lnTo>
                    <a:pt x="19638" y="9740"/>
                  </a:lnTo>
                  <a:lnTo>
                    <a:pt x="19312" y="9808"/>
                  </a:lnTo>
                  <a:lnTo>
                    <a:pt x="18974" y="9887"/>
                  </a:lnTo>
                  <a:lnTo>
                    <a:pt x="18626" y="9999"/>
                  </a:lnTo>
                  <a:lnTo>
                    <a:pt x="18446" y="10067"/>
                  </a:lnTo>
                  <a:lnTo>
                    <a:pt x="18266" y="10145"/>
                  </a:lnTo>
                  <a:lnTo>
                    <a:pt x="18075" y="10235"/>
                  </a:lnTo>
                  <a:lnTo>
                    <a:pt x="17895" y="10325"/>
                  </a:lnTo>
                  <a:lnTo>
                    <a:pt x="17715" y="10438"/>
                  </a:lnTo>
                  <a:lnTo>
                    <a:pt x="17523" y="10561"/>
                  </a:lnTo>
                  <a:lnTo>
                    <a:pt x="17343" y="10685"/>
                  </a:lnTo>
                  <a:lnTo>
                    <a:pt x="17164" y="10843"/>
                  </a:lnTo>
                  <a:lnTo>
                    <a:pt x="16984" y="11000"/>
                  </a:lnTo>
                  <a:lnTo>
                    <a:pt x="16804" y="11180"/>
                  </a:lnTo>
                  <a:lnTo>
                    <a:pt x="16635" y="11383"/>
                  </a:lnTo>
                  <a:lnTo>
                    <a:pt x="16466" y="11596"/>
                  </a:lnTo>
                  <a:lnTo>
                    <a:pt x="16297" y="11821"/>
                  </a:lnTo>
                  <a:lnTo>
                    <a:pt x="16140" y="12080"/>
                  </a:lnTo>
                  <a:lnTo>
                    <a:pt x="15983" y="12350"/>
                  </a:lnTo>
                  <a:lnTo>
                    <a:pt x="15825" y="12642"/>
                  </a:lnTo>
                  <a:lnTo>
                    <a:pt x="15679" y="12957"/>
                  </a:lnTo>
                  <a:lnTo>
                    <a:pt x="15544" y="13295"/>
                  </a:lnTo>
                  <a:lnTo>
                    <a:pt x="15420" y="13654"/>
                  </a:lnTo>
                  <a:lnTo>
                    <a:pt x="15296" y="14048"/>
                  </a:lnTo>
                  <a:lnTo>
                    <a:pt x="15184" y="14453"/>
                  </a:lnTo>
                  <a:lnTo>
                    <a:pt x="15071" y="14892"/>
                  </a:lnTo>
                  <a:lnTo>
                    <a:pt x="14982" y="15364"/>
                  </a:lnTo>
                  <a:lnTo>
                    <a:pt x="14892" y="15848"/>
                  </a:lnTo>
                  <a:lnTo>
                    <a:pt x="14892" y="15848"/>
                  </a:lnTo>
                  <a:lnTo>
                    <a:pt x="14869" y="15983"/>
                  </a:lnTo>
                  <a:lnTo>
                    <a:pt x="14835" y="16106"/>
                  </a:lnTo>
                  <a:lnTo>
                    <a:pt x="14802" y="16219"/>
                  </a:lnTo>
                  <a:lnTo>
                    <a:pt x="14757" y="16331"/>
                  </a:lnTo>
                  <a:lnTo>
                    <a:pt x="14700" y="16421"/>
                  </a:lnTo>
                  <a:lnTo>
                    <a:pt x="14644" y="16523"/>
                  </a:lnTo>
                  <a:lnTo>
                    <a:pt x="14588" y="16601"/>
                  </a:lnTo>
                  <a:lnTo>
                    <a:pt x="14520" y="16680"/>
                  </a:lnTo>
                  <a:lnTo>
                    <a:pt x="14453" y="16748"/>
                  </a:lnTo>
                  <a:lnTo>
                    <a:pt x="14385" y="16804"/>
                  </a:lnTo>
                  <a:lnTo>
                    <a:pt x="14307" y="16860"/>
                  </a:lnTo>
                  <a:lnTo>
                    <a:pt x="14228" y="16905"/>
                  </a:lnTo>
                  <a:lnTo>
                    <a:pt x="14149" y="16939"/>
                  </a:lnTo>
                  <a:lnTo>
                    <a:pt x="14070" y="16961"/>
                  </a:lnTo>
                  <a:lnTo>
                    <a:pt x="13980" y="16972"/>
                  </a:lnTo>
                  <a:lnTo>
                    <a:pt x="13902" y="16984"/>
                  </a:lnTo>
                  <a:lnTo>
                    <a:pt x="13823" y="16972"/>
                  </a:lnTo>
                  <a:lnTo>
                    <a:pt x="13733" y="16961"/>
                  </a:lnTo>
                  <a:lnTo>
                    <a:pt x="13654" y="16939"/>
                  </a:lnTo>
                  <a:lnTo>
                    <a:pt x="13576" y="16905"/>
                  </a:lnTo>
                  <a:lnTo>
                    <a:pt x="13497" y="16860"/>
                  </a:lnTo>
                  <a:lnTo>
                    <a:pt x="13429" y="16804"/>
                  </a:lnTo>
                  <a:lnTo>
                    <a:pt x="13362" y="16736"/>
                  </a:lnTo>
                  <a:lnTo>
                    <a:pt x="13294" y="16658"/>
                  </a:lnTo>
                  <a:lnTo>
                    <a:pt x="13227" y="16568"/>
                  </a:lnTo>
                  <a:lnTo>
                    <a:pt x="13171" y="16466"/>
                  </a:lnTo>
                  <a:lnTo>
                    <a:pt x="13114" y="16354"/>
                  </a:lnTo>
                  <a:lnTo>
                    <a:pt x="13069" y="16230"/>
                  </a:lnTo>
                  <a:lnTo>
                    <a:pt x="13024" y="16084"/>
                  </a:lnTo>
                  <a:lnTo>
                    <a:pt x="12991" y="15938"/>
                  </a:lnTo>
                  <a:lnTo>
                    <a:pt x="12957" y="15780"/>
                  </a:lnTo>
                  <a:lnTo>
                    <a:pt x="12934" y="15600"/>
                  </a:lnTo>
                  <a:lnTo>
                    <a:pt x="12934" y="15600"/>
                  </a:lnTo>
                  <a:lnTo>
                    <a:pt x="12901" y="15240"/>
                  </a:lnTo>
                  <a:lnTo>
                    <a:pt x="12856" y="14914"/>
                  </a:lnTo>
                  <a:lnTo>
                    <a:pt x="12800" y="14633"/>
                  </a:lnTo>
                  <a:lnTo>
                    <a:pt x="12743" y="14363"/>
                  </a:lnTo>
                  <a:lnTo>
                    <a:pt x="12687" y="14138"/>
                  </a:lnTo>
                  <a:lnTo>
                    <a:pt x="12620" y="13936"/>
                  </a:lnTo>
                  <a:lnTo>
                    <a:pt x="12552" y="13767"/>
                  </a:lnTo>
                  <a:lnTo>
                    <a:pt x="12485" y="13632"/>
                  </a:lnTo>
                  <a:lnTo>
                    <a:pt x="12406" y="13520"/>
                  </a:lnTo>
                  <a:lnTo>
                    <a:pt x="12327" y="13430"/>
                  </a:lnTo>
                  <a:lnTo>
                    <a:pt x="12248" y="13373"/>
                  </a:lnTo>
                  <a:lnTo>
                    <a:pt x="12170" y="13340"/>
                  </a:lnTo>
                  <a:lnTo>
                    <a:pt x="12080" y="13328"/>
                  </a:lnTo>
                  <a:lnTo>
                    <a:pt x="11990" y="13340"/>
                  </a:lnTo>
                  <a:lnTo>
                    <a:pt x="11900" y="13362"/>
                  </a:lnTo>
                  <a:lnTo>
                    <a:pt x="11810" y="13418"/>
                  </a:lnTo>
                  <a:lnTo>
                    <a:pt x="11720" y="13497"/>
                  </a:lnTo>
                  <a:lnTo>
                    <a:pt x="11619" y="13587"/>
                  </a:lnTo>
                  <a:lnTo>
                    <a:pt x="11529" y="13699"/>
                  </a:lnTo>
                  <a:lnTo>
                    <a:pt x="11427" y="13834"/>
                  </a:lnTo>
                  <a:lnTo>
                    <a:pt x="11326" y="13981"/>
                  </a:lnTo>
                  <a:lnTo>
                    <a:pt x="11236" y="14138"/>
                  </a:lnTo>
                  <a:lnTo>
                    <a:pt x="11135" y="14318"/>
                  </a:lnTo>
                  <a:lnTo>
                    <a:pt x="11045" y="14509"/>
                  </a:lnTo>
                  <a:lnTo>
                    <a:pt x="10854" y="14925"/>
                  </a:lnTo>
                  <a:lnTo>
                    <a:pt x="10663" y="15387"/>
                  </a:lnTo>
                  <a:lnTo>
                    <a:pt x="10483" y="15893"/>
                  </a:lnTo>
                  <a:lnTo>
                    <a:pt x="10314" y="16421"/>
                  </a:lnTo>
                  <a:lnTo>
                    <a:pt x="10314" y="16421"/>
                  </a:lnTo>
                  <a:lnTo>
                    <a:pt x="9954" y="17659"/>
                  </a:lnTo>
                  <a:lnTo>
                    <a:pt x="9639" y="18671"/>
                  </a:lnTo>
                  <a:lnTo>
                    <a:pt x="9504" y="19109"/>
                  </a:lnTo>
                  <a:lnTo>
                    <a:pt x="9358" y="19514"/>
                  </a:lnTo>
                  <a:lnTo>
                    <a:pt x="9223" y="19886"/>
                  </a:lnTo>
                  <a:lnTo>
                    <a:pt x="9077" y="20223"/>
                  </a:lnTo>
                  <a:lnTo>
                    <a:pt x="8919" y="20549"/>
                  </a:lnTo>
                  <a:lnTo>
                    <a:pt x="8762" y="20864"/>
                  </a:lnTo>
                  <a:lnTo>
                    <a:pt x="8571" y="21179"/>
                  </a:lnTo>
                  <a:lnTo>
                    <a:pt x="8368" y="21483"/>
                  </a:lnTo>
                  <a:lnTo>
                    <a:pt x="8143" y="21809"/>
                  </a:lnTo>
                  <a:lnTo>
                    <a:pt x="7884" y="22135"/>
                  </a:lnTo>
                  <a:lnTo>
                    <a:pt x="7592" y="22495"/>
                  </a:lnTo>
                  <a:lnTo>
                    <a:pt x="7255" y="22866"/>
                  </a:lnTo>
                  <a:lnTo>
                    <a:pt x="7255" y="22866"/>
                  </a:lnTo>
                  <a:lnTo>
                    <a:pt x="7007" y="22697"/>
                  </a:lnTo>
                  <a:lnTo>
                    <a:pt x="6760" y="22517"/>
                  </a:lnTo>
                  <a:lnTo>
                    <a:pt x="6512" y="22326"/>
                  </a:lnTo>
                  <a:lnTo>
                    <a:pt x="6276" y="22135"/>
                  </a:lnTo>
                  <a:lnTo>
                    <a:pt x="6040" y="21921"/>
                  </a:lnTo>
                  <a:lnTo>
                    <a:pt x="5804" y="21719"/>
                  </a:lnTo>
                  <a:lnTo>
                    <a:pt x="5567" y="21494"/>
                  </a:lnTo>
                  <a:lnTo>
                    <a:pt x="5343" y="21269"/>
                  </a:lnTo>
                  <a:lnTo>
                    <a:pt x="5118" y="21044"/>
                  </a:lnTo>
                  <a:lnTo>
                    <a:pt x="4904" y="20808"/>
                  </a:lnTo>
                  <a:lnTo>
                    <a:pt x="4465" y="20313"/>
                  </a:lnTo>
                  <a:lnTo>
                    <a:pt x="4049" y="19807"/>
                  </a:lnTo>
                  <a:lnTo>
                    <a:pt x="3655" y="19267"/>
                  </a:lnTo>
                  <a:lnTo>
                    <a:pt x="3273" y="18716"/>
                  </a:lnTo>
                  <a:lnTo>
                    <a:pt x="2902" y="18153"/>
                  </a:lnTo>
                  <a:lnTo>
                    <a:pt x="2553" y="17569"/>
                  </a:lnTo>
                  <a:lnTo>
                    <a:pt x="2227" y="16984"/>
                  </a:lnTo>
                  <a:lnTo>
                    <a:pt x="1923" y="16376"/>
                  </a:lnTo>
                  <a:lnTo>
                    <a:pt x="1631" y="15758"/>
                  </a:lnTo>
                  <a:lnTo>
                    <a:pt x="1361" y="15139"/>
                  </a:lnTo>
                  <a:lnTo>
                    <a:pt x="1114" y="14521"/>
                  </a:lnTo>
                  <a:lnTo>
                    <a:pt x="889" y="13891"/>
                  </a:lnTo>
                  <a:lnTo>
                    <a:pt x="686" y="13261"/>
                  </a:lnTo>
                  <a:lnTo>
                    <a:pt x="517" y="12631"/>
                  </a:lnTo>
                  <a:lnTo>
                    <a:pt x="360" y="12001"/>
                  </a:lnTo>
                  <a:lnTo>
                    <a:pt x="236" y="11371"/>
                  </a:lnTo>
                  <a:lnTo>
                    <a:pt x="135" y="10753"/>
                  </a:lnTo>
                  <a:lnTo>
                    <a:pt x="56" y="10145"/>
                  </a:lnTo>
                  <a:lnTo>
                    <a:pt x="34" y="9842"/>
                  </a:lnTo>
                  <a:lnTo>
                    <a:pt x="11" y="9538"/>
                  </a:lnTo>
                  <a:lnTo>
                    <a:pt x="0" y="9234"/>
                  </a:lnTo>
                  <a:lnTo>
                    <a:pt x="0" y="8942"/>
                  </a:lnTo>
                  <a:lnTo>
                    <a:pt x="0" y="8649"/>
                  </a:lnTo>
                  <a:lnTo>
                    <a:pt x="11" y="8368"/>
                  </a:lnTo>
                  <a:lnTo>
                    <a:pt x="23" y="8076"/>
                  </a:lnTo>
                  <a:lnTo>
                    <a:pt x="45" y="7806"/>
                  </a:lnTo>
                  <a:lnTo>
                    <a:pt x="79" y="7525"/>
                  </a:lnTo>
                  <a:lnTo>
                    <a:pt x="124" y="7255"/>
                  </a:lnTo>
                  <a:lnTo>
                    <a:pt x="169" y="6985"/>
                  </a:lnTo>
                  <a:lnTo>
                    <a:pt x="225" y="6726"/>
                  </a:lnTo>
                  <a:lnTo>
                    <a:pt x="281" y="6467"/>
                  </a:lnTo>
                  <a:lnTo>
                    <a:pt x="360" y="6209"/>
                  </a:lnTo>
                  <a:lnTo>
                    <a:pt x="439" y="5961"/>
                  </a:lnTo>
                  <a:lnTo>
                    <a:pt x="529" y="5725"/>
                  </a:lnTo>
                  <a:lnTo>
                    <a:pt x="619" y="5489"/>
                  </a:lnTo>
                  <a:lnTo>
                    <a:pt x="720" y="5253"/>
                  </a:lnTo>
                  <a:lnTo>
                    <a:pt x="720" y="5253"/>
                  </a:lnTo>
                  <a:lnTo>
                    <a:pt x="877" y="4960"/>
                  </a:lnTo>
                  <a:lnTo>
                    <a:pt x="1035" y="4679"/>
                  </a:lnTo>
                  <a:lnTo>
                    <a:pt x="1203" y="4398"/>
                  </a:lnTo>
                  <a:lnTo>
                    <a:pt x="1383" y="4128"/>
                  </a:lnTo>
                  <a:lnTo>
                    <a:pt x="1575" y="3858"/>
                  </a:lnTo>
                  <a:lnTo>
                    <a:pt x="1766" y="3611"/>
                  </a:lnTo>
                  <a:lnTo>
                    <a:pt x="1968" y="3363"/>
                  </a:lnTo>
                  <a:lnTo>
                    <a:pt x="2182" y="3127"/>
                  </a:lnTo>
                  <a:lnTo>
                    <a:pt x="2407" y="2902"/>
                  </a:lnTo>
                  <a:lnTo>
                    <a:pt x="2632" y="2688"/>
                  </a:lnTo>
                  <a:lnTo>
                    <a:pt x="2868" y="2486"/>
                  </a:lnTo>
                  <a:lnTo>
                    <a:pt x="3104" y="2295"/>
                  </a:lnTo>
                  <a:lnTo>
                    <a:pt x="3352" y="2103"/>
                  </a:lnTo>
                  <a:lnTo>
                    <a:pt x="3599" y="1935"/>
                  </a:lnTo>
                  <a:lnTo>
                    <a:pt x="3847" y="1766"/>
                  </a:lnTo>
                  <a:lnTo>
                    <a:pt x="4105" y="1620"/>
                  </a:lnTo>
                  <a:lnTo>
                    <a:pt x="4364" y="1485"/>
                  </a:lnTo>
                  <a:lnTo>
                    <a:pt x="4623" y="1350"/>
                  </a:lnTo>
                  <a:lnTo>
                    <a:pt x="4893" y="1237"/>
                  </a:lnTo>
                  <a:lnTo>
                    <a:pt x="5151" y="1136"/>
                  </a:lnTo>
                  <a:lnTo>
                    <a:pt x="5421" y="1046"/>
                  </a:lnTo>
                  <a:lnTo>
                    <a:pt x="5691" y="979"/>
                  </a:lnTo>
                  <a:lnTo>
                    <a:pt x="5950" y="911"/>
                  </a:lnTo>
                  <a:lnTo>
                    <a:pt x="6220" y="866"/>
                  </a:lnTo>
                  <a:lnTo>
                    <a:pt x="6490" y="832"/>
                  </a:lnTo>
                  <a:lnTo>
                    <a:pt x="6748" y="810"/>
                  </a:lnTo>
                  <a:lnTo>
                    <a:pt x="7018" y="810"/>
                  </a:lnTo>
                  <a:lnTo>
                    <a:pt x="7277" y="821"/>
                  </a:lnTo>
                  <a:lnTo>
                    <a:pt x="7536" y="844"/>
                  </a:lnTo>
                  <a:lnTo>
                    <a:pt x="7783" y="877"/>
                  </a:lnTo>
                  <a:lnTo>
                    <a:pt x="8042" y="934"/>
                  </a:lnTo>
                  <a:lnTo>
                    <a:pt x="8278" y="1012"/>
                  </a:lnTo>
                  <a:lnTo>
                    <a:pt x="8278" y="10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6;p36">
              <a:extLst>
                <a:ext uri="{FF2B5EF4-FFF2-40B4-BE49-F238E27FC236}">
                  <a16:creationId xmlns:a16="http://schemas.microsoft.com/office/drawing/2014/main" id="{AA593AD6-7FF9-0848-4564-34265FCF4B5A}"/>
                </a:ext>
              </a:extLst>
            </p:cNvPr>
            <p:cNvSpPr/>
            <p:nvPr/>
          </p:nvSpPr>
          <p:spPr>
            <a:xfrm>
              <a:off x="2327850" y="513400"/>
              <a:ext cx="99000" cy="185600"/>
            </a:xfrm>
            <a:custGeom>
              <a:avLst/>
              <a:gdLst/>
              <a:ahLst/>
              <a:cxnLst/>
              <a:rect l="l" t="t" r="r" b="b"/>
              <a:pathLst>
                <a:path w="3960" h="7424" extrusionOk="0">
                  <a:moveTo>
                    <a:pt x="1564" y="0"/>
                  </a:moveTo>
                  <a:lnTo>
                    <a:pt x="1564" y="0"/>
                  </a:lnTo>
                  <a:lnTo>
                    <a:pt x="1665" y="0"/>
                  </a:lnTo>
                  <a:lnTo>
                    <a:pt x="1766" y="0"/>
                  </a:lnTo>
                  <a:lnTo>
                    <a:pt x="1868" y="11"/>
                  </a:lnTo>
                  <a:lnTo>
                    <a:pt x="1969" y="34"/>
                  </a:lnTo>
                  <a:lnTo>
                    <a:pt x="2070" y="68"/>
                  </a:lnTo>
                  <a:lnTo>
                    <a:pt x="2160" y="101"/>
                  </a:lnTo>
                  <a:lnTo>
                    <a:pt x="2261" y="158"/>
                  </a:lnTo>
                  <a:lnTo>
                    <a:pt x="2351" y="214"/>
                  </a:lnTo>
                  <a:lnTo>
                    <a:pt x="2453" y="281"/>
                  </a:lnTo>
                  <a:lnTo>
                    <a:pt x="2543" y="349"/>
                  </a:lnTo>
                  <a:lnTo>
                    <a:pt x="2722" y="518"/>
                  </a:lnTo>
                  <a:lnTo>
                    <a:pt x="2891" y="709"/>
                  </a:lnTo>
                  <a:lnTo>
                    <a:pt x="3060" y="934"/>
                  </a:lnTo>
                  <a:lnTo>
                    <a:pt x="3217" y="1192"/>
                  </a:lnTo>
                  <a:lnTo>
                    <a:pt x="3352" y="1462"/>
                  </a:lnTo>
                  <a:lnTo>
                    <a:pt x="3487" y="1755"/>
                  </a:lnTo>
                  <a:lnTo>
                    <a:pt x="3600" y="2070"/>
                  </a:lnTo>
                  <a:lnTo>
                    <a:pt x="3712" y="2407"/>
                  </a:lnTo>
                  <a:lnTo>
                    <a:pt x="3791" y="2756"/>
                  </a:lnTo>
                  <a:lnTo>
                    <a:pt x="3870" y="3116"/>
                  </a:lnTo>
                  <a:lnTo>
                    <a:pt x="3915" y="3498"/>
                  </a:lnTo>
                  <a:lnTo>
                    <a:pt x="3915" y="3498"/>
                  </a:lnTo>
                  <a:lnTo>
                    <a:pt x="3948" y="3869"/>
                  </a:lnTo>
                  <a:lnTo>
                    <a:pt x="3960" y="4240"/>
                  </a:lnTo>
                  <a:lnTo>
                    <a:pt x="3948" y="4600"/>
                  </a:lnTo>
                  <a:lnTo>
                    <a:pt x="3926" y="4949"/>
                  </a:lnTo>
                  <a:lnTo>
                    <a:pt x="3881" y="5286"/>
                  </a:lnTo>
                  <a:lnTo>
                    <a:pt x="3813" y="5601"/>
                  </a:lnTo>
                  <a:lnTo>
                    <a:pt x="3735" y="5905"/>
                  </a:lnTo>
                  <a:lnTo>
                    <a:pt x="3634" y="6175"/>
                  </a:lnTo>
                  <a:lnTo>
                    <a:pt x="3521" y="6434"/>
                  </a:lnTo>
                  <a:lnTo>
                    <a:pt x="3397" y="6659"/>
                  </a:lnTo>
                  <a:lnTo>
                    <a:pt x="3262" y="6861"/>
                  </a:lnTo>
                  <a:lnTo>
                    <a:pt x="3184" y="6951"/>
                  </a:lnTo>
                  <a:lnTo>
                    <a:pt x="3105" y="7041"/>
                  </a:lnTo>
                  <a:lnTo>
                    <a:pt x="3026" y="7120"/>
                  </a:lnTo>
                  <a:lnTo>
                    <a:pt x="2947" y="7187"/>
                  </a:lnTo>
                  <a:lnTo>
                    <a:pt x="2857" y="7244"/>
                  </a:lnTo>
                  <a:lnTo>
                    <a:pt x="2767" y="7300"/>
                  </a:lnTo>
                  <a:lnTo>
                    <a:pt x="2677" y="7333"/>
                  </a:lnTo>
                  <a:lnTo>
                    <a:pt x="2576" y="7367"/>
                  </a:lnTo>
                  <a:lnTo>
                    <a:pt x="2486" y="7401"/>
                  </a:lnTo>
                  <a:lnTo>
                    <a:pt x="2385" y="7412"/>
                  </a:lnTo>
                  <a:lnTo>
                    <a:pt x="2385" y="7412"/>
                  </a:lnTo>
                  <a:lnTo>
                    <a:pt x="2284" y="7423"/>
                  </a:lnTo>
                  <a:lnTo>
                    <a:pt x="2183" y="7412"/>
                  </a:lnTo>
                  <a:lnTo>
                    <a:pt x="2081" y="7401"/>
                  </a:lnTo>
                  <a:lnTo>
                    <a:pt x="1980" y="7378"/>
                  </a:lnTo>
                  <a:lnTo>
                    <a:pt x="1890" y="7345"/>
                  </a:lnTo>
                  <a:lnTo>
                    <a:pt x="1789" y="7311"/>
                  </a:lnTo>
                  <a:lnTo>
                    <a:pt x="1688" y="7266"/>
                  </a:lnTo>
                  <a:lnTo>
                    <a:pt x="1598" y="7210"/>
                  </a:lnTo>
                  <a:lnTo>
                    <a:pt x="1508" y="7142"/>
                  </a:lnTo>
                  <a:lnTo>
                    <a:pt x="1407" y="7064"/>
                  </a:lnTo>
                  <a:lnTo>
                    <a:pt x="1227" y="6895"/>
                  </a:lnTo>
                  <a:lnTo>
                    <a:pt x="1058" y="6704"/>
                  </a:lnTo>
                  <a:lnTo>
                    <a:pt x="889" y="6479"/>
                  </a:lnTo>
                  <a:lnTo>
                    <a:pt x="743" y="6231"/>
                  </a:lnTo>
                  <a:lnTo>
                    <a:pt x="597" y="5961"/>
                  </a:lnTo>
                  <a:lnTo>
                    <a:pt x="462" y="5658"/>
                  </a:lnTo>
                  <a:lnTo>
                    <a:pt x="349" y="5343"/>
                  </a:lnTo>
                  <a:lnTo>
                    <a:pt x="248" y="5017"/>
                  </a:lnTo>
                  <a:lnTo>
                    <a:pt x="158" y="4668"/>
                  </a:lnTo>
                  <a:lnTo>
                    <a:pt x="91" y="4297"/>
                  </a:lnTo>
                  <a:lnTo>
                    <a:pt x="34" y="3926"/>
                  </a:lnTo>
                  <a:lnTo>
                    <a:pt x="34" y="3926"/>
                  </a:lnTo>
                  <a:lnTo>
                    <a:pt x="1" y="3543"/>
                  </a:lnTo>
                  <a:lnTo>
                    <a:pt x="1" y="3172"/>
                  </a:lnTo>
                  <a:lnTo>
                    <a:pt x="1" y="2812"/>
                  </a:lnTo>
                  <a:lnTo>
                    <a:pt x="34" y="2463"/>
                  </a:lnTo>
                  <a:lnTo>
                    <a:pt x="79" y="2126"/>
                  </a:lnTo>
                  <a:lnTo>
                    <a:pt x="136" y="1811"/>
                  </a:lnTo>
                  <a:lnTo>
                    <a:pt x="226" y="1519"/>
                  </a:lnTo>
                  <a:lnTo>
                    <a:pt x="316" y="1237"/>
                  </a:lnTo>
                  <a:lnTo>
                    <a:pt x="428" y="990"/>
                  </a:lnTo>
                  <a:lnTo>
                    <a:pt x="552" y="754"/>
                  </a:lnTo>
                  <a:lnTo>
                    <a:pt x="698" y="551"/>
                  </a:lnTo>
                  <a:lnTo>
                    <a:pt x="765" y="461"/>
                  </a:lnTo>
                  <a:lnTo>
                    <a:pt x="844" y="383"/>
                  </a:lnTo>
                  <a:lnTo>
                    <a:pt x="923" y="304"/>
                  </a:lnTo>
                  <a:lnTo>
                    <a:pt x="1013" y="236"/>
                  </a:lnTo>
                  <a:lnTo>
                    <a:pt x="1103" y="169"/>
                  </a:lnTo>
                  <a:lnTo>
                    <a:pt x="1182" y="124"/>
                  </a:lnTo>
                  <a:lnTo>
                    <a:pt x="1283" y="79"/>
                  </a:lnTo>
                  <a:lnTo>
                    <a:pt x="1373" y="45"/>
                  </a:lnTo>
                  <a:lnTo>
                    <a:pt x="1474" y="23"/>
                  </a:lnTo>
                  <a:lnTo>
                    <a:pt x="1564" y="0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407;p36">
              <a:extLst>
                <a:ext uri="{FF2B5EF4-FFF2-40B4-BE49-F238E27FC236}">
                  <a16:creationId xmlns:a16="http://schemas.microsoft.com/office/drawing/2014/main" id="{5426CA7B-1FE1-E659-DAD1-1B744D060B93}"/>
                </a:ext>
              </a:extLst>
            </p:cNvPr>
            <p:cNvSpPr/>
            <p:nvPr/>
          </p:nvSpPr>
          <p:spPr>
            <a:xfrm>
              <a:off x="2610725" y="597750"/>
              <a:ext cx="106300" cy="178575"/>
            </a:xfrm>
            <a:custGeom>
              <a:avLst/>
              <a:gdLst/>
              <a:ahLst/>
              <a:cxnLst/>
              <a:rect l="l" t="t" r="r" b="b"/>
              <a:pathLst>
                <a:path w="4252" h="7143" extrusionOk="0">
                  <a:moveTo>
                    <a:pt x="2295" y="315"/>
                  </a:moveTo>
                  <a:lnTo>
                    <a:pt x="2295" y="315"/>
                  </a:lnTo>
                  <a:lnTo>
                    <a:pt x="2419" y="630"/>
                  </a:lnTo>
                  <a:lnTo>
                    <a:pt x="2531" y="934"/>
                  </a:lnTo>
                  <a:lnTo>
                    <a:pt x="2801" y="1541"/>
                  </a:lnTo>
                  <a:lnTo>
                    <a:pt x="3071" y="2126"/>
                  </a:lnTo>
                  <a:lnTo>
                    <a:pt x="3341" y="2700"/>
                  </a:lnTo>
                  <a:lnTo>
                    <a:pt x="3600" y="3240"/>
                  </a:lnTo>
                  <a:lnTo>
                    <a:pt x="3825" y="3768"/>
                  </a:lnTo>
                  <a:lnTo>
                    <a:pt x="3926" y="4027"/>
                  </a:lnTo>
                  <a:lnTo>
                    <a:pt x="4016" y="4274"/>
                  </a:lnTo>
                  <a:lnTo>
                    <a:pt x="4095" y="4511"/>
                  </a:lnTo>
                  <a:lnTo>
                    <a:pt x="4162" y="4736"/>
                  </a:lnTo>
                  <a:lnTo>
                    <a:pt x="4207" y="4961"/>
                  </a:lnTo>
                  <a:lnTo>
                    <a:pt x="4241" y="5174"/>
                  </a:lnTo>
                  <a:lnTo>
                    <a:pt x="4252" y="5388"/>
                  </a:lnTo>
                  <a:lnTo>
                    <a:pt x="4241" y="5579"/>
                  </a:lnTo>
                  <a:lnTo>
                    <a:pt x="4218" y="5770"/>
                  </a:lnTo>
                  <a:lnTo>
                    <a:pt x="4162" y="5950"/>
                  </a:lnTo>
                  <a:lnTo>
                    <a:pt x="4128" y="6029"/>
                  </a:lnTo>
                  <a:lnTo>
                    <a:pt x="4083" y="6119"/>
                  </a:lnTo>
                  <a:lnTo>
                    <a:pt x="4038" y="6198"/>
                  </a:lnTo>
                  <a:lnTo>
                    <a:pt x="3982" y="6276"/>
                  </a:lnTo>
                  <a:lnTo>
                    <a:pt x="3926" y="6344"/>
                  </a:lnTo>
                  <a:lnTo>
                    <a:pt x="3858" y="6423"/>
                  </a:lnTo>
                  <a:lnTo>
                    <a:pt x="3780" y="6490"/>
                  </a:lnTo>
                  <a:lnTo>
                    <a:pt x="3690" y="6558"/>
                  </a:lnTo>
                  <a:lnTo>
                    <a:pt x="3600" y="6614"/>
                  </a:lnTo>
                  <a:lnTo>
                    <a:pt x="3498" y="6681"/>
                  </a:lnTo>
                  <a:lnTo>
                    <a:pt x="3285" y="6794"/>
                  </a:lnTo>
                  <a:lnTo>
                    <a:pt x="3026" y="6895"/>
                  </a:lnTo>
                  <a:lnTo>
                    <a:pt x="2734" y="6974"/>
                  </a:lnTo>
                  <a:lnTo>
                    <a:pt x="2407" y="7053"/>
                  </a:lnTo>
                  <a:lnTo>
                    <a:pt x="2036" y="7109"/>
                  </a:lnTo>
                  <a:lnTo>
                    <a:pt x="2036" y="7109"/>
                  </a:lnTo>
                  <a:lnTo>
                    <a:pt x="1845" y="7131"/>
                  </a:lnTo>
                  <a:lnTo>
                    <a:pt x="1665" y="7142"/>
                  </a:lnTo>
                  <a:lnTo>
                    <a:pt x="1508" y="7131"/>
                  </a:lnTo>
                  <a:lnTo>
                    <a:pt x="1350" y="7109"/>
                  </a:lnTo>
                  <a:lnTo>
                    <a:pt x="1204" y="7075"/>
                  </a:lnTo>
                  <a:lnTo>
                    <a:pt x="1058" y="7030"/>
                  </a:lnTo>
                  <a:lnTo>
                    <a:pt x="934" y="6963"/>
                  </a:lnTo>
                  <a:lnTo>
                    <a:pt x="810" y="6895"/>
                  </a:lnTo>
                  <a:lnTo>
                    <a:pt x="709" y="6816"/>
                  </a:lnTo>
                  <a:lnTo>
                    <a:pt x="608" y="6726"/>
                  </a:lnTo>
                  <a:lnTo>
                    <a:pt x="518" y="6625"/>
                  </a:lnTo>
                  <a:lnTo>
                    <a:pt x="428" y="6513"/>
                  </a:lnTo>
                  <a:lnTo>
                    <a:pt x="349" y="6389"/>
                  </a:lnTo>
                  <a:lnTo>
                    <a:pt x="282" y="6265"/>
                  </a:lnTo>
                  <a:lnTo>
                    <a:pt x="225" y="6130"/>
                  </a:lnTo>
                  <a:lnTo>
                    <a:pt x="169" y="5984"/>
                  </a:lnTo>
                  <a:lnTo>
                    <a:pt x="124" y="5838"/>
                  </a:lnTo>
                  <a:lnTo>
                    <a:pt x="90" y="5680"/>
                  </a:lnTo>
                  <a:lnTo>
                    <a:pt x="57" y="5523"/>
                  </a:lnTo>
                  <a:lnTo>
                    <a:pt x="34" y="5354"/>
                  </a:lnTo>
                  <a:lnTo>
                    <a:pt x="12" y="5005"/>
                  </a:lnTo>
                  <a:lnTo>
                    <a:pt x="0" y="4634"/>
                  </a:lnTo>
                  <a:lnTo>
                    <a:pt x="23" y="4263"/>
                  </a:lnTo>
                  <a:lnTo>
                    <a:pt x="57" y="3881"/>
                  </a:lnTo>
                  <a:lnTo>
                    <a:pt x="113" y="3498"/>
                  </a:lnTo>
                  <a:lnTo>
                    <a:pt x="180" y="3116"/>
                  </a:lnTo>
                  <a:lnTo>
                    <a:pt x="270" y="2734"/>
                  </a:lnTo>
                  <a:lnTo>
                    <a:pt x="383" y="2362"/>
                  </a:lnTo>
                  <a:lnTo>
                    <a:pt x="495" y="2002"/>
                  </a:lnTo>
                  <a:lnTo>
                    <a:pt x="619" y="1665"/>
                  </a:lnTo>
                  <a:lnTo>
                    <a:pt x="754" y="1339"/>
                  </a:lnTo>
                  <a:lnTo>
                    <a:pt x="889" y="1046"/>
                  </a:lnTo>
                  <a:lnTo>
                    <a:pt x="1035" y="776"/>
                  </a:lnTo>
                  <a:lnTo>
                    <a:pt x="1193" y="540"/>
                  </a:lnTo>
                  <a:lnTo>
                    <a:pt x="1339" y="338"/>
                  </a:lnTo>
                  <a:lnTo>
                    <a:pt x="1418" y="259"/>
                  </a:lnTo>
                  <a:lnTo>
                    <a:pt x="1485" y="180"/>
                  </a:lnTo>
                  <a:lnTo>
                    <a:pt x="1564" y="124"/>
                  </a:lnTo>
                  <a:lnTo>
                    <a:pt x="1643" y="68"/>
                  </a:lnTo>
                  <a:lnTo>
                    <a:pt x="1710" y="34"/>
                  </a:lnTo>
                  <a:lnTo>
                    <a:pt x="1789" y="12"/>
                  </a:lnTo>
                  <a:lnTo>
                    <a:pt x="1856" y="0"/>
                  </a:lnTo>
                  <a:lnTo>
                    <a:pt x="1924" y="0"/>
                  </a:lnTo>
                  <a:lnTo>
                    <a:pt x="1991" y="12"/>
                  </a:lnTo>
                  <a:lnTo>
                    <a:pt x="2059" y="45"/>
                  </a:lnTo>
                  <a:lnTo>
                    <a:pt x="2126" y="90"/>
                  </a:lnTo>
                  <a:lnTo>
                    <a:pt x="2182" y="147"/>
                  </a:lnTo>
                  <a:lnTo>
                    <a:pt x="2239" y="225"/>
                  </a:lnTo>
                  <a:lnTo>
                    <a:pt x="2295" y="315"/>
                  </a:lnTo>
                  <a:lnTo>
                    <a:pt x="2295" y="31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408;p36">
              <a:extLst>
                <a:ext uri="{FF2B5EF4-FFF2-40B4-BE49-F238E27FC236}">
                  <a16:creationId xmlns:a16="http://schemas.microsoft.com/office/drawing/2014/main" id="{1C2A6D17-BE64-1420-AF11-BE4534669EB6}"/>
                </a:ext>
              </a:extLst>
            </p:cNvPr>
            <p:cNvSpPr/>
            <p:nvPr/>
          </p:nvSpPr>
          <p:spPr>
            <a:xfrm>
              <a:off x="2606500" y="587075"/>
              <a:ext cx="27575" cy="83800"/>
            </a:xfrm>
            <a:custGeom>
              <a:avLst/>
              <a:gdLst/>
              <a:ahLst/>
              <a:cxnLst/>
              <a:rect l="l" t="t" r="r" b="b"/>
              <a:pathLst>
                <a:path w="1103" h="3352" extrusionOk="0">
                  <a:moveTo>
                    <a:pt x="709" y="0"/>
                  </a:moveTo>
                  <a:lnTo>
                    <a:pt x="709" y="0"/>
                  </a:lnTo>
                  <a:lnTo>
                    <a:pt x="766" y="11"/>
                  </a:lnTo>
                  <a:lnTo>
                    <a:pt x="811" y="45"/>
                  </a:lnTo>
                  <a:lnTo>
                    <a:pt x="856" y="90"/>
                  </a:lnTo>
                  <a:lnTo>
                    <a:pt x="901" y="146"/>
                  </a:lnTo>
                  <a:lnTo>
                    <a:pt x="946" y="225"/>
                  </a:lnTo>
                  <a:lnTo>
                    <a:pt x="979" y="315"/>
                  </a:lnTo>
                  <a:lnTo>
                    <a:pt x="1013" y="416"/>
                  </a:lnTo>
                  <a:lnTo>
                    <a:pt x="1036" y="529"/>
                  </a:lnTo>
                  <a:lnTo>
                    <a:pt x="1081" y="776"/>
                  </a:lnTo>
                  <a:lnTo>
                    <a:pt x="1103" y="1069"/>
                  </a:lnTo>
                  <a:lnTo>
                    <a:pt x="1103" y="1383"/>
                  </a:lnTo>
                  <a:lnTo>
                    <a:pt x="1081" y="1721"/>
                  </a:lnTo>
                  <a:lnTo>
                    <a:pt x="1081" y="1721"/>
                  </a:lnTo>
                  <a:lnTo>
                    <a:pt x="1047" y="2058"/>
                  </a:lnTo>
                  <a:lnTo>
                    <a:pt x="979" y="2373"/>
                  </a:lnTo>
                  <a:lnTo>
                    <a:pt x="912" y="2654"/>
                  </a:lnTo>
                  <a:lnTo>
                    <a:pt x="822" y="2891"/>
                  </a:lnTo>
                  <a:lnTo>
                    <a:pt x="777" y="3003"/>
                  </a:lnTo>
                  <a:lnTo>
                    <a:pt x="721" y="3093"/>
                  </a:lnTo>
                  <a:lnTo>
                    <a:pt x="676" y="3172"/>
                  </a:lnTo>
                  <a:lnTo>
                    <a:pt x="619" y="3239"/>
                  </a:lnTo>
                  <a:lnTo>
                    <a:pt x="563" y="3284"/>
                  </a:lnTo>
                  <a:lnTo>
                    <a:pt x="507" y="3329"/>
                  </a:lnTo>
                  <a:lnTo>
                    <a:pt x="451" y="3340"/>
                  </a:lnTo>
                  <a:lnTo>
                    <a:pt x="394" y="3352"/>
                  </a:lnTo>
                  <a:lnTo>
                    <a:pt x="394" y="3352"/>
                  </a:lnTo>
                  <a:lnTo>
                    <a:pt x="349" y="3340"/>
                  </a:lnTo>
                  <a:lnTo>
                    <a:pt x="293" y="3307"/>
                  </a:lnTo>
                  <a:lnTo>
                    <a:pt x="248" y="3262"/>
                  </a:lnTo>
                  <a:lnTo>
                    <a:pt x="203" y="3194"/>
                  </a:lnTo>
                  <a:lnTo>
                    <a:pt x="169" y="3127"/>
                  </a:lnTo>
                  <a:lnTo>
                    <a:pt x="124" y="3037"/>
                  </a:lnTo>
                  <a:lnTo>
                    <a:pt x="102" y="2936"/>
                  </a:lnTo>
                  <a:lnTo>
                    <a:pt x="68" y="2823"/>
                  </a:lnTo>
                  <a:lnTo>
                    <a:pt x="23" y="2564"/>
                  </a:lnTo>
                  <a:lnTo>
                    <a:pt x="1" y="2283"/>
                  </a:lnTo>
                  <a:lnTo>
                    <a:pt x="1" y="1968"/>
                  </a:lnTo>
                  <a:lnTo>
                    <a:pt x="23" y="1620"/>
                  </a:lnTo>
                  <a:lnTo>
                    <a:pt x="23" y="1620"/>
                  </a:lnTo>
                  <a:lnTo>
                    <a:pt x="68" y="1293"/>
                  </a:lnTo>
                  <a:lnTo>
                    <a:pt x="124" y="979"/>
                  </a:lnTo>
                  <a:lnTo>
                    <a:pt x="203" y="697"/>
                  </a:lnTo>
                  <a:lnTo>
                    <a:pt x="293" y="450"/>
                  </a:lnTo>
                  <a:lnTo>
                    <a:pt x="338" y="349"/>
                  </a:lnTo>
                  <a:lnTo>
                    <a:pt x="383" y="259"/>
                  </a:lnTo>
                  <a:lnTo>
                    <a:pt x="439" y="180"/>
                  </a:lnTo>
                  <a:lnTo>
                    <a:pt x="496" y="112"/>
                  </a:lnTo>
                  <a:lnTo>
                    <a:pt x="541" y="56"/>
                  </a:lnTo>
                  <a:lnTo>
                    <a:pt x="597" y="22"/>
                  </a:lnTo>
                  <a:lnTo>
                    <a:pt x="653" y="0"/>
                  </a:lnTo>
                  <a:lnTo>
                    <a:pt x="709" y="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409;p36">
              <a:extLst>
                <a:ext uri="{FF2B5EF4-FFF2-40B4-BE49-F238E27FC236}">
                  <a16:creationId xmlns:a16="http://schemas.microsoft.com/office/drawing/2014/main" id="{F35B1877-B4D5-42F3-2767-BFB4D5CE7D2F}"/>
                </a:ext>
              </a:extLst>
            </p:cNvPr>
            <p:cNvSpPr/>
            <p:nvPr/>
          </p:nvSpPr>
          <p:spPr>
            <a:xfrm>
              <a:off x="2576975" y="754650"/>
              <a:ext cx="67225" cy="65250"/>
            </a:xfrm>
            <a:custGeom>
              <a:avLst/>
              <a:gdLst/>
              <a:ahLst/>
              <a:cxnLst/>
              <a:rect l="l" t="t" r="r" b="b"/>
              <a:pathLst>
                <a:path w="2689" h="2610" fill="none" extrusionOk="0">
                  <a:moveTo>
                    <a:pt x="2689" y="2610"/>
                  </a:moveTo>
                  <a:lnTo>
                    <a:pt x="2689" y="2610"/>
                  </a:lnTo>
                  <a:lnTo>
                    <a:pt x="2531" y="2576"/>
                  </a:lnTo>
                  <a:lnTo>
                    <a:pt x="2363" y="2520"/>
                  </a:lnTo>
                  <a:lnTo>
                    <a:pt x="2194" y="2452"/>
                  </a:lnTo>
                  <a:lnTo>
                    <a:pt x="2003" y="2351"/>
                  </a:lnTo>
                  <a:lnTo>
                    <a:pt x="1823" y="2239"/>
                  </a:lnTo>
                  <a:lnTo>
                    <a:pt x="1620" y="2104"/>
                  </a:lnTo>
                  <a:lnTo>
                    <a:pt x="1429" y="1957"/>
                  </a:lnTo>
                  <a:lnTo>
                    <a:pt x="1238" y="1789"/>
                  </a:lnTo>
                  <a:lnTo>
                    <a:pt x="1047" y="1609"/>
                  </a:lnTo>
                  <a:lnTo>
                    <a:pt x="867" y="1418"/>
                  </a:lnTo>
                  <a:lnTo>
                    <a:pt x="687" y="1204"/>
                  </a:lnTo>
                  <a:lnTo>
                    <a:pt x="529" y="979"/>
                  </a:lnTo>
                  <a:lnTo>
                    <a:pt x="372" y="754"/>
                  </a:lnTo>
                  <a:lnTo>
                    <a:pt x="226" y="507"/>
                  </a:lnTo>
                  <a:lnTo>
                    <a:pt x="102" y="259"/>
                  </a:lnTo>
                  <a:lnTo>
                    <a:pt x="1" y="0"/>
                  </a:lnTo>
                </a:path>
              </a:pathLst>
            </a:custGeom>
            <a:noFill/>
            <a:ln w="23350" cap="rnd" cmpd="sng">
              <a:solidFill>
                <a:srgbClr val="F0C5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410;p36">
              <a:extLst>
                <a:ext uri="{FF2B5EF4-FFF2-40B4-BE49-F238E27FC236}">
                  <a16:creationId xmlns:a16="http://schemas.microsoft.com/office/drawing/2014/main" id="{6453EB65-832C-AF0A-E134-8DBC19688482}"/>
                </a:ext>
              </a:extLst>
            </p:cNvPr>
            <p:cNvSpPr/>
            <p:nvPr/>
          </p:nvSpPr>
          <p:spPr>
            <a:xfrm>
              <a:off x="1821150" y="1885300"/>
              <a:ext cx="132475" cy="167875"/>
            </a:xfrm>
            <a:custGeom>
              <a:avLst/>
              <a:gdLst/>
              <a:ahLst/>
              <a:cxnLst/>
              <a:rect l="l" t="t" r="r" b="b"/>
              <a:pathLst>
                <a:path w="5299" h="6715" extrusionOk="0">
                  <a:moveTo>
                    <a:pt x="1" y="6006"/>
                  </a:moveTo>
                  <a:lnTo>
                    <a:pt x="4309" y="6715"/>
                  </a:lnTo>
                  <a:lnTo>
                    <a:pt x="5298" y="709"/>
                  </a:lnTo>
                  <a:lnTo>
                    <a:pt x="1002" y="0"/>
                  </a:lnTo>
                  <a:lnTo>
                    <a:pt x="1" y="6006"/>
                  </a:lnTo>
                  <a:close/>
                </a:path>
              </a:pathLst>
            </a:custGeom>
            <a:solidFill>
              <a:srgbClr val="F0B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411;p36">
              <a:extLst>
                <a:ext uri="{FF2B5EF4-FFF2-40B4-BE49-F238E27FC236}">
                  <a16:creationId xmlns:a16="http://schemas.microsoft.com/office/drawing/2014/main" id="{FC0B54E7-F362-F6FF-46A5-DA2AC36C7434}"/>
                </a:ext>
              </a:extLst>
            </p:cNvPr>
            <p:cNvSpPr/>
            <p:nvPr/>
          </p:nvSpPr>
          <p:spPr>
            <a:xfrm>
              <a:off x="1767725" y="2006200"/>
              <a:ext cx="249725" cy="258150"/>
            </a:xfrm>
            <a:custGeom>
              <a:avLst/>
              <a:gdLst/>
              <a:ahLst/>
              <a:cxnLst/>
              <a:rect l="l" t="t" r="r" b="b"/>
              <a:pathLst>
                <a:path w="9989" h="10326" extrusionOk="0">
                  <a:moveTo>
                    <a:pt x="6974" y="4455"/>
                  </a:moveTo>
                  <a:lnTo>
                    <a:pt x="8088" y="6310"/>
                  </a:lnTo>
                  <a:lnTo>
                    <a:pt x="8088" y="6310"/>
                  </a:lnTo>
                  <a:lnTo>
                    <a:pt x="8211" y="6479"/>
                  </a:lnTo>
                  <a:lnTo>
                    <a:pt x="8335" y="6614"/>
                  </a:lnTo>
                  <a:lnTo>
                    <a:pt x="8470" y="6726"/>
                  </a:lnTo>
                  <a:lnTo>
                    <a:pt x="8605" y="6805"/>
                  </a:lnTo>
                  <a:lnTo>
                    <a:pt x="8740" y="6861"/>
                  </a:lnTo>
                  <a:lnTo>
                    <a:pt x="8875" y="6906"/>
                  </a:lnTo>
                  <a:lnTo>
                    <a:pt x="9021" y="6918"/>
                  </a:lnTo>
                  <a:lnTo>
                    <a:pt x="9156" y="6918"/>
                  </a:lnTo>
                  <a:lnTo>
                    <a:pt x="9291" y="6906"/>
                  </a:lnTo>
                  <a:lnTo>
                    <a:pt x="9415" y="6873"/>
                  </a:lnTo>
                  <a:lnTo>
                    <a:pt x="9539" y="6828"/>
                  </a:lnTo>
                  <a:lnTo>
                    <a:pt x="9651" y="6771"/>
                  </a:lnTo>
                  <a:lnTo>
                    <a:pt x="9752" y="6704"/>
                  </a:lnTo>
                  <a:lnTo>
                    <a:pt x="9842" y="6625"/>
                  </a:lnTo>
                  <a:lnTo>
                    <a:pt x="9921" y="6547"/>
                  </a:lnTo>
                  <a:lnTo>
                    <a:pt x="9989" y="6468"/>
                  </a:lnTo>
                  <a:lnTo>
                    <a:pt x="7222" y="1204"/>
                  </a:lnTo>
                  <a:lnTo>
                    <a:pt x="7222" y="1204"/>
                  </a:lnTo>
                  <a:lnTo>
                    <a:pt x="7143" y="1069"/>
                  </a:lnTo>
                  <a:lnTo>
                    <a:pt x="7042" y="945"/>
                  </a:lnTo>
                  <a:lnTo>
                    <a:pt x="6918" y="822"/>
                  </a:lnTo>
                  <a:lnTo>
                    <a:pt x="6794" y="709"/>
                  </a:lnTo>
                  <a:lnTo>
                    <a:pt x="6648" y="608"/>
                  </a:lnTo>
                  <a:lnTo>
                    <a:pt x="6491" y="518"/>
                  </a:lnTo>
                  <a:lnTo>
                    <a:pt x="6322" y="428"/>
                  </a:lnTo>
                  <a:lnTo>
                    <a:pt x="6142" y="349"/>
                  </a:lnTo>
                  <a:lnTo>
                    <a:pt x="5951" y="282"/>
                  </a:lnTo>
                  <a:lnTo>
                    <a:pt x="5748" y="214"/>
                  </a:lnTo>
                  <a:lnTo>
                    <a:pt x="5546" y="158"/>
                  </a:lnTo>
                  <a:lnTo>
                    <a:pt x="5343" y="113"/>
                  </a:lnTo>
                  <a:lnTo>
                    <a:pt x="5130" y="79"/>
                  </a:lnTo>
                  <a:lnTo>
                    <a:pt x="4916" y="46"/>
                  </a:lnTo>
                  <a:lnTo>
                    <a:pt x="4691" y="23"/>
                  </a:lnTo>
                  <a:lnTo>
                    <a:pt x="4477" y="12"/>
                  </a:lnTo>
                  <a:lnTo>
                    <a:pt x="4477" y="12"/>
                  </a:lnTo>
                  <a:lnTo>
                    <a:pt x="4252" y="1"/>
                  </a:lnTo>
                  <a:lnTo>
                    <a:pt x="4039" y="1"/>
                  </a:lnTo>
                  <a:lnTo>
                    <a:pt x="3825" y="23"/>
                  </a:lnTo>
                  <a:lnTo>
                    <a:pt x="3623" y="46"/>
                  </a:lnTo>
                  <a:lnTo>
                    <a:pt x="3420" y="79"/>
                  </a:lnTo>
                  <a:lnTo>
                    <a:pt x="3229" y="113"/>
                  </a:lnTo>
                  <a:lnTo>
                    <a:pt x="3038" y="169"/>
                  </a:lnTo>
                  <a:lnTo>
                    <a:pt x="2858" y="225"/>
                  </a:lnTo>
                  <a:lnTo>
                    <a:pt x="2678" y="304"/>
                  </a:lnTo>
                  <a:lnTo>
                    <a:pt x="2509" y="383"/>
                  </a:lnTo>
                  <a:lnTo>
                    <a:pt x="2340" y="473"/>
                  </a:lnTo>
                  <a:lnTo>
                    <a:pt x="2183" y="574"/>
                  </a:lnTo>
                  <a:lnTo>
                    <a:pt x="2025" y="687"/>
                  </a:lnTo>
                  <a:lnTo>
                    <a:pt x="1879" y="810"/>
                  </a:lnTo>
                  <a:lnTo>
                    <a:pt x="1744" y="945"/>
                  </a:lnTo>
                  <a:lnTo>
                    <a:pt x="1609" y="1080"/>
                  </a:lnTo>
                  <a:lnTo>
                    <a:pt x="1486" y="1238"/>
                  </a:lnTo>
                  <a:lnTo>
                    <a:pt x="1373" y="1395"/>
                  </a:lnTo>
                  <a:lnTo>
                    <a:pt x="1261" y="1564"/>
                  </a:lnTo>
                  <a:lnTo>
                    <a:pt x="1148" y="1744"/>
                  </a:lnTo>
                  <a:lnTo>
                    <a:pt x="1047" y="1935"/>
                  </a:lnTo>
                  <a:lnTo>
                    <a:pt x="957" y="2138"/>
                  </a:lnTo>
                  <a:lnTo>
                    <a:pt x="878" y="2351"/>
                  </a:lnTo>
                  <a:lnTo>
                    <a:pt x="799" y="2576"/>
                  </a:lnTo>
                  <a:lnTo>
                    <a:pt x="732" y="2801"/>
                  </a:lnTo>
                  <a:lnTo>
                    <a:pt x="664" y="3049"/>
                  </a:lnTo>
                  <a:lnTo>
                    <a:pt x="619" y="3296"/>
                  </a:lnTo>
                  <a:lnTo>
                    <a:pt x="574" y="3566"/>
                  </a:lnTo>
                  <a:lnTo>
                    <a:pt x="529" y="3836"/>
                  </a:lnTo>
                  <a:lnTo>
                    <a:pt x="496" y="4117"/>
                  </a:lnTo>
                  <a:lnTo>
                    <a:pt x="473" y="4410"/>
                  </a:lnTo>
                  <a:lnTo>
                    <a:pt x="462" y="4713"/>
                  </a:lnTo>
                  <a:lnTo>
                    <a:pt x="23" y="7514"/>
                  </a:lnTo>
                  <a:lnTo>
                    <a:pt x="23" y="7514"/>
                  </a:lnTo>
                  <a:lnTo>
                    <a:pt x="1" y="7604"/>
                  </a:lnTo>
                  <a:lnTo>
                    <a:pt x="1" y="7694"/>
                  </a:lnTo>
                  <a:lnTo>
                    <a:pt x="1" y="7784"/>
                  </a:lnTo>
                  <a:lnTo>
                    <a:pt x="12" y="7874"/>
                  </a:lnTo>
                  <a:lnTo>
                    <a:pt x="23" y="7952"/>
                  </a:lnTo>
                  <a:lnTo>
                    <a:pt x="57" y="8020"/>
                  </a:lnTo>
                  <a:lnTo>
                    <a:pt x="80" y="8099"/>
                  </a:lnTo>
                  <a:lnTo>
                    <a:pt x="125" y="8155"/>
                  </a:lnTo>
                  <a:lnTo>
                    <a:pt x="170" y="8211"/>
                  </a:lnTo>
                  <a:lnTo>
                    <a:pt x="215" y="8267"/>
                  </a:lnTo>
                  <a:lnTo>
                    <a:pt x="271" y="8312"/>
                  </a:lnTo>
                  <a:lnTo>
                    <a:pt x="327" y="8357"/>
                  </a:lnTo>
                  <a:lnTo>
                    <a:pt x="462" y="8425"/>
                  </a:lnTo>
                  <a:lnTo>
                    <a:pt x="597" y="8470"/>
                  </a:lnTo>
                  <a:lnTo>
                    <a:pt x="743" y="8481"/>
                  </a:lnTo>
                  <a:lnTo>
                    <a:pt x="878" y="8481"/>
                  </a:lnTo>
                  <a:lnTo>
                    <a:pt x="957" y="8459"/>
                  </a:lnTo>
                  <a:lnTo>
                    <a:pt x="1024" y="8436"/>
                  </a:lnTo>
                  <a:lnTo>
                    <a:pt x="1092" y="8414"/>
                  </a:lnTo>
                  <a:lnTo>
                    <a:pt x="1159" y="8380"/>
                  </a:lnTo>
                  <a:lnTo>
                    <a:pt x="1216" y="8335"/>
                  </a:lnTo>
                  <a:lnTo>
                    <a:pt x="1272" y="8279"/>
                  </a:lnTo>
                  <a:lnTo>
                    <a:pt x="1328" y="8222"/>
                  </a:lnTo>
                  <a:lnTo>
                    <a:pt x="1384" y="8166"/>
                  </a:lnTo>
                  <a:lnTo>
                    <a:pt x="1429" y="8087"/>
                  </a:lnTo>
                  <a:lnTo>
                    <a:pt x="1463" y="8009"/>
                  </a:lnTo>
                  <a:lnTo>
                    <a:pt x="1497" y="7919"/>
                  </a:lnTo>
                  <a:lnTo>
                    <a:pt x="1519" y="7817"/>
                  </a:lnTo>
                  <a:lnTo>
                    <a:pt x="1553" y="6625"/>
                  </a:lnTo>
                  <a:lnTo>
                    <a:pt x="1553" y="6625"/>
                  </a:lnTo>
                  <a:lnTo>
                    <a:pt x="1620" y="6704"/>
                  </a:lnTo>
                  <a:lnTo>
                    <a:pt x="1722" y="6783"/>
                  </a:lnTo>
                  <a:lnTo>
                    <a:pt x="1497" y="8639"/>
                  </a:lnTo>
                  <a:lnTo>
                    <a:pt x="1497" y="8639"/>
                  </a:lnTo>
                  <a:lnTo>
                    <a:pt x="1486" y="8740"/>
                  </a:lnTo>
                  <a:lnTo>
                    <a:pt x="1486" y="8830"/>
                  </a:lnTo>
                  <a:lnTo>
                    <a:pt x="1497" y="8920"/>
                  </a:lnTo>
                  <a:lnTo>
                    <a:pt x="1519" y="8998"/>
                  </a:lnTo>
                  <a:lnTo>
                    <a:pt x="1542" y="9077"/>
                  </a:lnTo>
                  <a:lnTo>
                    <a:pt x="1575" y="9145"/>
                  </a:lnTo>
                  <a:lnTo>
                    <a:pt x="1609" y="9212"/>
                  </a:lnTo>
                  <a:lnTo>
                    <a:pt x="1654" y="9268"/>
                  </a:lnTo>
                  <a:lnTo>
                    <a:pt x="1710" y="9313"/>
                  </a:lnTo>
                  <a:lnTo>
                    <a:pt x="1767" y="9358"/>
                  </a:lnTo>
                  <a:lnTo>
                    <a:pt x="1823" y="9403"/>
                  </a:lnTo>
                  <a:lnTo>
                    <a:pt x="1879" y="9426"/>
                  </a:lnTo>
                  <a:lnTo>
                    <a:pt x="2014" y="9482"/>
                  </a:lnTo>
                  <a:lnTo>
                    <a:pt x="2160" y="9505"/>
                  </a:lnTo>
                  <a:lnTo>
                    <a:pt x="2295" y="9505"/>
                  </a:lnTo>
                  <a:lnTo>
                    <a:pt x="2442" y="9482"/>
                  </a:lnTo>
                  <a:lnTo>
                    <a:pt x="2576" y="9437"/>
                  </a:lnTo>
                  <a:lnTo>
                    <a:pt x="2700" y="9370"/>
                  </a:lnTo>
                  <a:lnTo>
                    <a:pt x="2756" y="9325"/>
                  </a:lnTo>
                  <a:lnTo>
                    <a:pt x="2813" y="9268"/>
                  </a:lnTo>
                  <a:lnTo>
                    <a:pt x="2858" y="9212"/>
                  </a:lnTo>
                  <a:lnTo>
                    <a:pt x="2903" y="9156"/>
                  </a:lnTo>
                  <a:lnTo>
                    <a:pt x="2936" y="9088"/>
                  </a:lnTo>
                  <a:lnTo>
                    <a:pt x="2970" y="9021"/>
                  </a:lnTo>
                  <a:lnTo>
                    <a:pt x="2993" y="8942"/>
                  </a:lnTo>
                  <a:lnTo>
                    <a:pt x="3004" y="8852"/>
                  </a:lnTo>
                  <a:lnTo>
                    <a:pt x="3285" y="7233"/>
                  </a:lnTo>
                  <a:lnTo>
                    <a:pt x="3285" y="7233"/>
                  </a:lnTo>
                  <a:lnTo>
                    <a:pt x="3375" y="7244"/>
                  </a:lnTo>
                  <a:lnTo>
                    <a:pt x="3454" y="7244"/>
                  </a:lnTo>
                  <a:lnTo>
                    <a:pt x="3026" y="9538"/>
                  </a:lnTo>
                  <a:lnTo>
                    <a:pt x="3026" y="9538"/>
                  </a:lnTo>
                  <a:lnTo>
                    <a:pt x="3026" y="9628"/>
                  </a:lnTo>
                  <a:lnTo>
                    <a:pt x="3038" y="9718"/>
                  </a:lnTo>
                  <a:lnTo>
                    <a:pt x="3060" y="9797"/>
                  </a:lnTo>
                  <a:lnTo>
                    <a:pt x="3083" y="9865"/>
                  </a:lnTo>
                  <a:lnTo>
                    <a:pt x="3116" y="9943"/>
                  </a:lnTo>
                  <a:lnTo>
                    <a:pt x="3150" y="9999"/>
                  </a:lnTo>
                  <a:lnTo>
                    <a:pt x="3195" y="10067"/>
                  </a:lnTo>
                  <a:lnTo>
                    <a:pt x="3240" y="10112"/>
                  </a:lnTo>
                  <a:lnTo>
                    <a:pt x="3296" y="10157"/>
                  </a:lnTo>
                  <a:lnTo>
                    <a:pt x="3353" y="10202"/>
                  </a:lnTo>
                  <a:lnTo>
                    <a:pt x="3488" y="10269"/>
                  </a:lnTo>
                  <a:lnTo>
                    <a:pt x="3623" y="10303"/>
                  </a:lnTo>
                  <a:lnTo>
                    <a:pt x="3757" y="10326"/>
                  </a:lnTo>
                  <a:lnTo>
                    <a:pt x="3904" y="10314"/>
                  </a:lnTo>
                  <a:lnTo>
                    <a:pt x="4039" y="10292"/>
                  </a:lnTo>
                  <a:lnTo>
                    <a:pt x="4174" y="10236"/>
                  </a:lnTo>
                  <a:lnTo>
                    <a:pt x="4241" y="10202"/>
                  </a:lnTo>
                  <a:lnTo>
                    <a:pt x="4297" y="10157"/>
                  </a:lnTo>
                  <a:lnTo>
                    <a:pt x="4354" y="10101"/>
                  </a:lnTo>
                  <a:lnTo>
                    <a:pt x="4399" y="10056"/>
                  </a:lnTo>
                  <a:lnTo>
                    <a:pt x="4444" y="9988"/>
                  </a:lnTo>
                  <a:lnTo>
                    <a:pt x="4477" y="9921"/>
                  </a:lnTo>
                  <a:lnTo>
                    <a:pt x="4511" y="9853"/>
                  </a:lnTo>
                  <a:lnTo>
                    <a:pt x="4534" y="9775"/>
                  </a:lnTo>
                  <a:lnTo>
                    <a:pt x="4545" y="9685"/>
                  </a:lnTo>
                  <a:lnTo>
                    <a:pt x="4556" y="9595"/>
                  </a:lnTo>
                  <a:lnTo>
                    <a:pt x="4995" y="6951"/>
                  </a:lnTo>
                  <a:lnTo>
                    <a:pt x="4995" y="6951"/>
                  </a:lnTo>
                  <a:lnTo>
                    <a:pt x="5197" y="6839"/>
                  </a:lnTo>
                  <a:lnTo>
                    <a:pt x="4702" y="9437"/>
                  </a:lnTo>
                  <a:lnTo>
                    <a:pt x="4702" y="9437"/>
                  </a:lnTo>
                  <a:lnTo>
                    <a:pt x="4713" y="9527"/>
                  </a:lnTo>
                  <a:lnTo>
                    <a:pt x="4725" y="9617"/>
                  </a:lnTo>
                  <a:lnTo>
                    <a:pt x="4758" y="9696"/>
                  </a:lnTo>
                  <a:lnTo>
                    <a:pt x="4781" y="9763"/>
                  </a:lnTo>
                  <a:lnTo>
                    <a:pt x="4826" y="9831"/>
                  </a:lnTo>
                  <a:lnTo>
                    <a:pt x="4871" y="9887"/>
                  </a:lnTo>
                  <a:lnTo>
                    <a:pt x="4916" y="9943"/>
                  </a:lnTo>
                  <a:lnTo>
                    <a:pt x="4972" y="9988"/>
                  </a:lnTo>
                  <a:lnTo>
                    <a:pt x="5028" y="10033"/>
                  </a:lnTo>
                  <a:lnTo>
                    <a:pt x="5096" y="10067"/>
                  </a:lnTo>
                  <a:lnTo>
                    <a:pt x="5231" y="10123"/>
                  </a:lnTo>
                  <a:lnTo>
                    <a:pt x="5366" y="10146"/>
                  </a:lnTo>
                  <a:lnTo>
                    <a:pt x="5512" y="10157"/>
                  </a:lnTo>
                  <a:lnTo>
                    <a:pt x="5647" y="10134"/>
                  </a:lnTo>
                  <a:lnTo>
                    <a:pt x="5782" y="10089"/>
                  </a:lnTo>
                  <a:lnTo>
                    <a:pt x="5849" y="10067"/>
                  </a:lnTo>
                  <a:lnTo>
                    <a:pt x="5917" y="10022"/>
                  </a:lnTo>
                  <a:lnTo>
                    <a:pt x="5973" y="9988"/>
                  </a:lnTo>
                  <a:lnTo>
                    <a:pt x="6018" y="9932"/>
                  </a:lnTo>
                  <a:lnTo>
                    <a:pt x="6074" y="9887"/>
                  </a:lnTo>
                  <a:lnTo>
                    <a:pt x="6119" y="9820"/>
                  </a:lnTo>
                  <a:lnTo>
                    <a:pt x="6153" y="9752"/>
                  </a:lnTo>
                  <a:lnTo>
                    <a:pt x="6187" y="9685"/>
                  </a:lnTo>
                  <a:lnTo>
                    <a:pt x="6209" y="9606"/>
                  </a:lnTo>
                  <a:lnTo>
                    <a:pt x="6221" y="9527"/>
                  </a:lnTo>
                  <a:lnTo>
                    <a:pt x="6232" y="9437"/>
                  </a:lnTo>
                  <a:lnTo>
                    <a:pt x="6232" y="9347"/>
                  </a:lnTo>
                  <a:lnTo>
                    <a:pt x="6974" y="4455"/>
                  </a:lnTo>
                  <a:close/>
                </a:path>
              </a:pathLst>
            </a:custGeom>
            <a:solidFill>
              <a:srgbClr val="FF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412;p36">
              <a:extLst>
                <a:ext uri="{FF2B5EF4-FFF2-40B4-BE49-F238E27FC236}">
                  <a16:creationId xmlns:a16="http://schemas.microsoft.com/office/drawing/2014/main" id="{C5ABFD4A-0764-6EAB-30C9-765838083105}"/>
                </a:ext>
              </a:extLst>
            </p:cNvPr>
            <p:cNvSpPr/>
            <p:nvPr/>
          </p:nvSpPr>
          <p:spPr>
            <a:xfrm>
              <a:off x="1945150" y="979875"/>
              <a:ext cx="420975" cy="633250"/>
            </a:xfrm>
            <a:custGeom>
              <a:avLst/>
              <a:gdLst/>
              <a:ahLst/>
              <a:cxnLst/>
              <a:rect l="l" t="t" r="r" b="b"/>
              <a:pathLst>
                <a:path w="16839" h="25330" extrusionOk="0">
                  <a:moveTo>
                    <a:pt x="15174" y="979"/>
                  </a:moveTo>
                  <a:lnTo>
                    <a:pt x="15174" y="979"/>
                  </a:lnTo>
                  <a:lnTo>
                    <a:pt x="15421" y="1227"/>
                  </a:lnTo>
                  <a:lnTo>
                    <a:pt x="15657" y="1485"/>
                  </a:lnTo>
                  <a:lnTo>
                    <a:pt x="15860" y="1744"/>
                  </a:lnTo>
                  <a:lnTo>
                    <a:pt x="16051" y="2014"/>
                  </a:lnTo>
                  <a:lnTo>
                    <a:pt x="16220" y="2295"/>
                  </a:lnTo>
                  <a:lnTo>
                    <a:pt x="16366" y="2576"/>
                  </a:lnTo>
                  <a:lnTo>
                    <a:pt x="16490" y="2869"/>
                  </a:lnTo>
                  <a:lnTo>
                    <a:pt x="16591" y="3161"/>
                  </a:lnTo>
                  <a:lnTo>
                    <a:pt x="16681" y="3465"/>
                  </a:lnTo>
                  <a:lnTo>
                    <a:pt x="16748" y="3780"/>
                  </a:lnTo>
                  <a:lnTo>
                    <a:pt x="16793" y="4095"/>
                  </a:lnTo>
                  <a:lnTo>
                    <a:pt x="16827" y="4421"/>
                  </a:lnTo>
                  <a:lnTo>
                    <a:pt x="16838" y="4747"/>
                  </a:lnTo>
                  <a:lnTo>
                    <a:pt x="16838" y="5084"/>
                  </a:lnTo>
                  <a:lnTo>
                    <a:pt x="16816" y="5422"/>
                  </a:lnTo>
                  <a:lnTo>
                    <a:pt x="16782" y="5771"/>
                  </a:lnTo>
                  <a:lnTo>
                    <a:pt x="16726" y="6108"/>
                  </a:lnTo>
                  <a:lnTo>
                    <a:pt x="16670" y="6468"/>
                  </a:lnTo>
                  <a:lnTo>
                    <a:pt x="16591" y="6817"/>
                  </a:lnTo>
                  <a:lnTo>
                    <a:pt x="16501" y="7176"/>
                  </a:lnTo>
                  <a:lnTo>
                    <a:pt x="16388" y="7548"/>
                  </a:lnTo>
                  <a:lnTo>
                    <a:pt x="16276" y="7908"/>
                  </a:lnTo>
                  <a:lnTo>
                    <a:pt x="16141" y="8279"/>
                  </a:lnTo>
                  <a:lnTo>
                    <a:pt x="16006" y="8650"/>
                  </a:lnTo>
                  <a:lnTo>
                    <a:pt x="15848" y="9032"/>
                  </a:lnTo>
                  <a:lnTo>
                    <a:pt x="15691" y="9403"/>
                  </a:lnTo>
                  <a:lnTo>
                    <a:pt x="15511" y="9786"/>
                  </a:lnTo>
                  <a:lnTo>
                    <a:pt x="15331" y="10168"/>
                  </a:lnTo>
                  <a:lnTo>
                    <a:pt x="15140" y="10551"/>
                  </a:lnTo>
                  <a:lnTo>
                    <a:pt x="14949" y="10933"/>
                  </a:lnTo>
                  <a:lnTo>
                    <a:pt x="14521" y="11709"/>
                  </a:lnTo>
                  <a:lnTo>
                    <a:pt x="14071" y="12474"/>
                  </a:lnTo>
                  <a:lnTo>
                    <a:pt x="13610" y="13250"/>
                  </a:lnTo>
                  <a:lnTo>
                    <a:pt x="13115" y="14026"/>
                  </a:lnTo>
                  <a:lnTo>
                    <a:pt x="12609" y="14791"/>
                  </a:lnTo>
                  <a:lnTo>
                    <a:pt x="12092" y="15556"/>
                  </a:lnTo>
                  <a:lnTo>
                    <a:pt x="11563" y="16309"/>
                  </a:lnTo>
                  <a:lnTo>
                    <a:pt x="10517" y="17794"/>
                  </a:lnTo>
                  <a:lnTo>
                    <a:pt x="9494" y="19211"/>
                  </a:lnTo>
                  <a:lnTo>
                    <a:pt x="8515" y="20572"/>
                  </a:lnTo>
                  <a:lnTo>
                    <a:pt x="8054" y="21224"/>
                  </a:lnTo>
                  <a:lnTo>
                    <a:pt x="7627" y="21843"/>
                  </a:lnTo>
                  <a:lnTo>
                    <a:pt x="7233" y="22450"/>
                  </a:lnTo>
                  <a:lnTo>
                    <a:pt x="6862" y="23013"/>
                  </a:lnTo>
                  <a:lnTo>
                    <a:pt x="6862" y="23013"/>
                  </a:lnTo>
                  <a:lnTo>
                    <a:pt x="6749" y="23193"/>
                  </a:lnTo>
                  <a:lnTo>
                    <a:pt x="6626" y="23373"/>
                  </a:lnTo>
                  <a:lnTo>
                    <a:pt x="6502" y="23530"/>
                  </a:lnTo>
                  <a:lnTo>
                    <a:pt x="6378" y="23688"/>
                  </a:lnTo>
                  <a:lnTo>
                    <a:pt x="6243" y="23845"/>
                  </a:lnTo>
                  <a:lnTo>
                    <a:pt x="6108" y="23980"/>
                  </a:lnTo>
                  <a:lnTo>
                    <a:pt x="5962" y="24115"/>
                  </a:lnTo>
                  <a:lnTo>
                    <a:pt x="5827" y="24250"/>
                  </a:lnTo>
                  <a:lnTo>
                    <a:pt x="5681" y="24362"/>
                  </a:lnTo>
                  <a:lnTo>
                    <a:pt x="5535" y="24475"/>
                  </a:lnTo>
                  <a:lnTo>
                    <a:pt x="5377" y="24587"/>
                  </a:lnTo>
                  <a:lnTo>
                    <a:pt x="5231" y="24689"/>
                  </a:lnTo>
                  <a:lnTo>
                    <a:pt x="5074" y="24779"/>
                  </a:lnTo>
                  <a:lnTo>
                    <a:pt x="4927" y="24857"/>
                  </a:lnTo>
                  <a:lnTo>
                    <a:pt x="4770" y="24936"/>
                  </a:lnTo>
                  <a:lnTo>
                    <a:pt x="4612" y="25004"/>
                  </a:lnTo>
                  <a:lnTo>
                    <a:pt x="4444" y="25071"/>
                  </a:lnTo>
                  <a:lnTo>
                    <a:pt x="4286" y="25127"/>
                  </a:lnTo>
                  <a:lnTo>
                    <a:pt x="3971" y="25217"/>
                  </a:lnTo>
                  <a:lnTo>
                    <a:pt x="3656" y="25285"/>
                  </a:lnTo>
                  <a:lnTo>
                    <a:pt x="3330" y="25318"/>
                  </a:lnTo>
                  <a:lnTo>
                    <a:pt x="3015" y="25330"/>
                  </a:lnTo>
                  <a:lnTo>
                    <a:pt x="2712" y="25318"/>
                  </a:lnTo>
                  <a:lnTo>
                    <a:pt x="2408" y="25273"/>
                  </a:lnTo>
                  <a:lnTo>
                    <a:pt x="2262" y="25240"/>
                  </a:lnTo>
                  <a:lnTo>
                    <a:pt x="2115" y="25206"/>
                  </a:lnTo>
                  <a:lnTo>
                    <a:pt x="1980" y="25161"/>
                  </a:lnTo>
                  <a:lnTo>
                    <a:pt x="1834" y="25105"/>
                  </a:lnTo>
                  <a:lnTo>
                    <a:pt x="1699" y="25049"/>
                  </a:lnTo>
                  <a:lnTo>
                    <a:pt x="1576" y="24992"/>
                  </a:lnTo>
                  <a:lnTo>
                    <a:pt x="1441" y="24925"/>
                  </a:lnTo>
                  <a:lnTo>
                    <a:pt x="1317" y="24846"/>
                  </a:lnTo>
                  <a:lnTo>
                    <a:pt x="1193" y="24767"/>
                  </a:lnTo>
                  <a:lnTo>
                    <a:pt x="1081" y="24677"/>
                  </a:lnTo>
                  <a:lnTo>
                    <a:pt x="968" y="24587"/>
                  </a:lnTo>
                  <a:lnTo>
                    <a:pt x="867" y="24486"/>
                  </a:lnTo>
                  <a:lnTo>
                    <a:pt x="766" y="24385"/>
                  </a:lnTo>
                  <a:lnTo>
                    <a:pt x="665" y="24272"/>
                  </a:lnTo>
                  <a:lnTo>
                    <a:pt x="575" y="24160"/>
                  </a:lnTo>
                  <a:lnTo>
                    <a:pt x="496" y="24036"/>
                  </a:lnTo>
                  <a:lnTo>
                    <a:pt x="417" y="23913"/>
                  </a:lnTo>
                  <a:lnTo>
                    <a:pt x="338" y="23778"/>
                  </a:lnTo>
                  <a:lnTo>
                    <a:pt x="271" y="23631"/>
                  </a:lnTo>
                  <a:lnTo>
                    <a:pt x="215" y="23496"/>
                  </a:lnTo>
                  <a:lnTo>
                    <a:pt x="158" y="23339"/>
                  </a:lnTo>
                  <a:lnTo>
                    <a:pt x="113" y="23181"/>
                  </a:lnTo>
                  <a:lnTo>
                    <a:pt x="80" y="23024"/>
                  </a:lnTo>
                  <a:lnTo>
                    <a:pt x="46" y="22855"/>
                  </a:lnTo>
                  <a:lnTo>
                    <a:pt x="23" y="22687"/>
                  </a:lnTo>
                  <a:lnTo>
                    <a:pt x="12" y="22507"/>
                  </a:lnTo>
                  <a:lnTo>
                    <a:pt x="1" y="22327"/>
                  </a:lnTo>
                  <a:lnTo>
                    <a:pt x="12" y="22135"/>
                  </a:lnTo>
                  <a:lnTo>
                    <a:pt x="23" y="21944"/>
                  </a:lnTo>
                  <a:lnTo>
                    <a:pt x="35" y="21742"/>
                  </a:lnTo>
                  <a:lnTo>
                    <a:pt x="68" y="21539"/>
                  </a:lnTo>
                  <a:lnTo>
                    <a:pt x="102" y="21326"/>
                  </a:lnTo>
                  <a:lnTo>
                    <a:pt x="158" y="21112"/>
                  </a:lnTo>
                  <a:lnTo>
                    <a:pt x="215" y="20898"/>
                  </a:lnTo>
                  <a:lnTo>
                    <a:pt x="215" y="20898"/>
                  </a:lnTo>
                  <a:lnTo>
                    <a:pt x="361" y="20403"/>
                  </a:lnTo>
                  <a:lnTo>
                    <a:pt x="530" y="19830"/>
                  </a:lnTo>
                  <a:lnTo>
                    <a:pt x="743" y="19166"/>
                  </a:lnTo>
                  <a:lnTo>
                    <a:pt x="991" y="18446"/>
                  </a:lnTo>
                  <a:lnTo>
                    <a:pt x="1261" y="17648"/>
                  </a:lnTo>
                  <a:lnTo>
                    <a:pt x="1564" y="16804"/>
                  </a:lnTo>
                  <a:lnTo>
                    <a:pt x="1890" y="15916"/>
                  </a:lnTo>
                  <a:lnTo>
                    <a:pt x="2239" y="14982"/>
                  </a:lnTo>
                  <a:lnTo>
                    <a:pt x="2622" y="14015"/>
                  </a:lnTo>
                  <a:lnTo>
                    <a:pt x="3026" y="13025"/>
                  </a:lnTo>
                  <a:lnTo>
                    <a:pt x="3454" y="12024"/>
                  </a:lnTo>
                  <a:lnTo>
                    <a:pt x="3893" y="11001"/>
                  </a:lnTo>
                  <a:lnTo>
                    <a:pt x="4354" y="9988"/>
                  </a:lnTo>
                  <a:lnTo>
                    <a:pt x="4837" y="8987"/>
                  </a:lnTo>
                  <a:lnTo>
                    <a:pt x="5343" y="7986"/>
                  </a:lnTo>
                  <a:lnTo>
                    <a:pt x="5861" y="7019"/>
                  </a:lnTo>
                  <a:lnTo>
                    <a:pt x="6120" y="6547"/>
                  </a:lnTo>
                  <a:lnTo>
                    <a:pt x="6389" y="6085"/>
                  </a:lnTo>
                  <a:lnTo>
                    <a:pt x="6659" y="5624"/>
                  </a:lnTo>
                  <a:lnTo>
                    <a:pt x="6929" y="5174"/>
                  </a:lnTo>
                  <a:lnTo>
                    <a:pt x="7211" y="4747"/>
                  </a:lnTo>
                  <a:lnTo>
                    <a:pt x="7492" y="4320"/>
                  </a:lnTo>
                  <a:lnTo>
                    <a:pt x="7773" y="3915"/>
                  </a:lnTo>
                  <a:lnTo>
                    <a:pt x="8054" y="3521"/>
                  </a:lnTo>
                  <a:lnTo>
                    <a:pt x="8335" y="3150"/>
                  </a:lnTo>
                  <a:lnTo>
                    <a:pt x="8628" y="2790"/>
                  </a:lnTo>
                  <a:lnTo>
                    <a:pt x="8920" y="2441"/>
                  </a:lnTo>
                  <a:lnTo>
                    <a:pt x="9213" y="2115"/>
                  </a:lnTo>
                  <a:lnTo>
                    <a:pt x="9505" y="1811"/>
                  </a:lnTo>
                  <a:lnTo>
                    <a:pt x="9797" y="1519"/>
                  </a:lnTo>
                  <a:lnTo>
                    <a:pt x="10090" y="1260"/>
                  </a:lnTo>
                  <a:lnTo>
                    <a:pt x="10394" y="1013"/>
                  </a:lnTo>
                  <a:lnTo>
                    <a:pt x="10686" y="799"/>
                  </a:lnTo>
                  <a:lnTo>
                    <a:pt x="10990" y="608"/>
                  </a:lnTo>
                  <a:lnTo>
                    <a:pt x="11293" y="439"/>
                  </a:lnTo>
                  <a:lnTo>
                    <a:pt x="11586" y="293"/>
                  </a:lnTo>
                  <a:lnTo>
                    <a:pt x="11889" y="181"/>
                  </a:lnTo>
                  <a:lnTo>
                    <a:pt x="12036" y="124"/>
                  </a:lnTo>
                  <a:lnTo>
                    <a:pt x="12193" y="91"/>
                  </a:lnTo>
                  <a:lnTo>
                    <a:pt x="12339" y="57"/>
                  </a:lnTo>
                  <a:lnTo>
                    <a:pt x="12497" y="34"/>
                  </a:lnTo>
                  <a:lnTo>
                    <a:pt x="12643" y="12"/>
                  </a:lnTo>
                  <a:lnTo>
                    <a:pt x="12789" y="1"/>
                  </a:lnTo>
                  <a:lnTo>
                    <a:pt x="12947" y="1"/>
                  </a:lnTo>
                  <a:lnTo>
                    <a:pt x="13093" y="1"/>
                  </a:lnTo>
                  <a:lnTo>
                    <a:pt x="13239" y="23"/>
                  </a:lnTo>
                  <a:lnTo>
                    <a:pt x="13397" y="46"/>
                  </a:lnTo>
                  <a:lnTo>
                    <a:pt x="13543" y="68"/>
                  </a:lnTo>
                  <a:lnTo>
                    <a:pt x="13689" y="113"/>
                  </a:lnTo>
                  <a:lnTo>
                    <a:pt x="13846" y="158"/>
                  </a:lnTo>
                  <a:lnTo>
                    <a:pt x="13993" y="214"/>
                  </a:lnTo>
                  <a:lnTo>
                    <a:pt x="14139" y="271"/>
                  </a:lnTo>
                  <a:lnTo>
                    <a:pt x="14285" y="349"/>
                  </a:lnTo>
                  <a:lnTo>
                    <a:pt x="14431" y="428"/>
                  </a:lnTo>
                  <a:lnTo>
                    <a:pt x="14589" y="518"/>
                  </a:lnTo>
                  <a:lnTo>
                    <a:pt x="14735" y="619"/>
                  </a:lnTo>
                  <a:lnTo>
                    <a:pt x="14881" y="732"/>
                  </a:lnTo>
                  <a:lnTo>
                    <a:pt x="15027" y="855"/>
                  </a:lnTo>
                  <a:lnTo>
                    <a:pt x="15174" y="979"/>
                  </a:lnTo>
                  <a:lnTo>
                    <a:pt x="15174" y="979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413;p36">
              <a:extLst>
                <a:ext uri="{FF2B5EF4-FFF2-40B4-BE49-F238E27FC236}">
                  <a16:creationId xmlns:a16="http://schemas.microsoft.com/office/drawing/2014/main" id="{83EF0540-30FE-DB3C-0AAD-98A5AE5C5EE5}"/>
                </a:ext>
              </a:extLst>
            </p:cNvPr>
            <p:cNvSpPr/>
            <p:nvPr/>
          </p:nvSpPr>
          <p:spPr>
            <a:xfrm>
              <a:off x="1809625" y="1354125"/>
              <a:ext cx="346175" cy="697100"/>
            </a:xfrm>
            <a:custGeom>
              <a:avLst/>
              <a:gdLst/>
              <a:ahLst/>
              <a:cxnLst/>
              <a:rect l="l" t="t" r="r" b="b"/>
              <a:pathLst>
                <a:path w="13847" h="27884" extrusionOk="0">
                  <a:moveTo>
                    <a:pt x="6985" y="1834"/>
                  </a:moveTo>
                  <a:lnTo>
                    <a:pt x="6985" y="1834"/>
                  </a:lnTo>
                  <a:lnTo>
                    <a:pt x="6490" y="3094"/>
                  </a:lnTo>
                  <a:lnTo>
                    <a:pt x="5984" y="4444"/>
                  </a:lnTo>
                  <a:lnTo>
                    <a:pt x="5444" y="5883"/>
                  </a:lnTo>
                  <a:lnTo>
                    <a:pt x="4905" y="7379"/>
                  </a:lnTo>
                  <a:lnTo>
                    <a:pt x="4365" y="8943"/>
                  </a:lnTo>
                  <a:lnTo>
                    <a:pt x="3814" y="10540"/>
                  </a:lnTo>
                  <a:lnTo>
                    <a:pt x="3285" y="12171"/>
                  </a:lnTo>
                  <a:lnTo>
                    <a:pt x="2756" y="13813"/>
                  </a:lnTo>
                  <a:lnTo>
                    <a:pt x="2261" y="15466"/>
                  </a:lnTo>
                  <a:lnTo>
                    <a:pt x="2025" y="16298"/>
                  </a:lnTo>
                  <a:lnTo>
                    <a:pt x="1800" y="17108"/>
                  </a:lnTo>
                  <a:lnTo>
                    <a:pt x="1575" y="17929"/>
                  </a:lnTo>
                  <a:lnTo>
                    <a:pt x="1362" y="18739"/>
                  </a:lnTo>
                  <a:lnTo>
                    <a:pt x="1170" y="19538"/>
                  </a:lnTo>
                  <a:lnTo>
                    <a:pt x="979" y="20325"/>
                  </a:lnTo>
                  <a:lnTo>
                    <a:pt x="799" y="21101"/>
                  </a:lnTo>
                  <a:lnTo>
                    <a:pt x="642" y="21866"/>
                  </a:lnTo>
                  <a:lnTo>
                    <a:pt x="496" y="22608"/>
                  </a:lnTo>
                  <a:lnTo>
                    <a:pt x="361" y="23350"/>
                  </a:lnTo>
                  <a:lnTo>
                    <a:pt x="248" y="24059"/>
                  </a:lnTo>
                  <a:lnTo>
                    <a:pt x="147" y="24756"/>
                  </a:lnTo>
                  <a:lnTo>
                    <a:pt x="57" y="25431"/>
                  </a:lnTo>
                  <a:lnTo>
                    <a:pt x="1" y="26072"/>
                  </a:lnTo>
                  <a:lnTo>
                    <a:pt x="1" y="26072"/>
                  </a:lnTo>
                  <a:lnTo>
                    <a:pt x="136" y="26219"/>
                  </a:lnTo>
                  <a:lnTo>
                    <a:pt x="271" y="26353"/>
                  </a:lnTo>
                  <a:lnTo>
                    <a:pt x="428" y="26488"/>
                  </a:lnTo>
                  <a:lnTo>
                    <a:pt x="586" y="26612"/>
                  </a:lnTo>
                  <a:lnTo>
                    <a:pt x="754" y="26725"/>
                  </a:lnTo>
                  <a:lnTo>
                    <a:pt x="934" y="26837"/>
                  </a:lnTo>
                  <a:lnTo>
                    <a:pt x="1114" y="26938"/>
                  </a:lnTo>
                  <a:lnTo>
                    <a:pt x="1294" y="27040"/>
                  </a:lnTo>
                  <a:lnTo>
                    <a:pt x="1497" y="27130"/>
                  </a:lnTo>
                  <a:lnTo>
                    <a:pt x="1688" y="27208"/>
                  </a:lnTo>
                  <a:lnTo>
                    <a:pt x="1890" y="27287"/>
                  </a:lnTo>
                  <a:lnTo>
                    <a:pt x="2104" y="27366"/>
                  </a:lnTo>
                  <a:lnTo>
                    <a:pt x="2531" y="27489"/>
                  </a:lnTo>
                  <a:lnTo>
                    <a:pt x="2959" y="27602"/>
                  </a:lnTo>
                  <a:lnTo>
                    <a:pt x="3409" y="27692"/>
                  </a:lnTo>
                  <a:lnTo>
                    <a:pt x="3859" y="27759"/>
                  </a:lnTo>
                  <a:lnTo>
                    <a:pt x="4308" y="27816"/>
                  </a:lnTo>
                  <a:lnTo>
                    <a:pt x="4758" y="27849"/>
                  </a:lnTo>
                  <a:lnTo>
                    <a:pt x="5197" y="27872"/>
                  </a:lnTo>
                  <a:lnTo>
                    <a:pt x="5636" y="27883"/>
                  </a:lnTo>
                  <a:lnTo>
                    <a:pt x="6052" y="27872"/>
                  </a:lnTo>
                  <a:lnTo>
                    <a:pt x="6457" y="27861"/>
                  </a:lnTo>
                  <a:lnTo>
                    <a:pt x="6457" y="27861"/>
                  </a:lnTo>
                  <a:lnTo>
                    <a:pt x="6502" y="27546"/>
                  </a:lnTo>
                  <a:lnTo>
                    <a:pt x="6569" y="27175"/>
                  </a:lnTo>
                  <a:lnTo>
                    <a:pt x="6760" y="26241"/>
                  </a:lnTo>
                  <a:lnTo>
                    <a:pt x="7008" y="25105"/>
                  </a:lnTo>
                  <a:lnTo>
                    <a:pt x="7323" y="23800"/>
                  </a:lnTo>
                  <a:lnTo>
                    <a:pt x="7694" y="22349"/>
                  </a:lnTo>
                  <a:lnTo>
                    <a:pt x="8099" y="20809"/>
                  </a:lnTo>
                  <a:lnTo>
                    <a:pt x="8537" y="19189"/>
                  </a:lnTo>
                  <a:lnTo>
                    <a:pt x="9010" y="17558"/>
                  </a:lnTo>
                  <a:lnTo>
                    <a:pt x="9482" y="15916"/>
                  </a:lnTo>
                  <a:lnTo>
                    <a:pt x="9977" y="14319"/>
                  </a:lnTo>
                  <a:lnTo>
                    <a:pt x="10461" y="12812"/>
                  </a:lnTo>
                  <a:lnTo>
                    <a:pt x="10708" y="12092"/>
                  </a:lnTo>
                  <a:lnTo>
                    <a:pt x="10944" y="11406"/>
                  </a:lnTo>
                  <a:lnTo>
                    <a:pt x="11181" y="10753"/>
                  </a:lnTo>
                  <a:lnTo>
                    <a:pt x="11406" y="10146"/>
                  </a:lnTo>
                  <a:lnTo>
                    <a:pt x="11619" y="9584"/>
                  </a:lnTo>
                  <a:lnTo>
                    <a:pt x="11833" y="9066"/>
                  </a:lnTo>
                  <a:lnTo>
                    <a:pt x="12047" y="8605"/>
                  </a:lnTo>
                  <a:lnTo>
                    <a:pt x="12238" y="8211"/>
                  </a:lnTo>
                  <a:lnTo>
                    <a:pt x="12418" y="7874"/>
                  </a:lnTo>
                  <a:lnTo>
                    <a:pt x="12508" y="7739"/>
                  </a:lnTo>
                  <a:lnTo>
                    <a:pt x="12587" y="7604"/>
                  </a:lnTo>
                  <a:lnTo>
                    <a:pt x="12587" y="7604"/>
                  </a:lnTo>
                  <a:lnTo>
                    <a:pt x="12789" y="7312"/>
                  </a:lnTo>
                  <a:lnTo>
                    <a:pt x="12980" y="7019"/>
                  </a:lnTo>
                  <a:lnTo>
                    <a:pt x="13138" y="6738"/>
                  </a:lnTo>
                  <a:lnTo>
                    <a:pt x="13284" y="6457"/>
                  </a:lnTo>
                  <a:lnTo>
                    <a:pt x="13408" y="6176"/>
                  </a:lnTo>
                  <a:lnTo>
                    <a:pt x="13520" y="5906"/>
                  </a:lnTo>
                  <a:lnTo>
                    <a:pt x="13610" y="5636"/>
                  </a:lnTo>
                  <a:lnTo>
                    <a:pt x="13689" y="5366"/>
                  </a:lnTo>
                  <a:lnTo>
                    <a:pt x="13745" y="5107"/>
                  </a:lnTo>
                  <a:lnTo>
                    <a:pt x="13790" y="4848"/>
                  </a:lnTo>
                  <a:lnTo>
                    <a:pt x="13824" y="4601"/>
                  </a:lnTo>
                  <a:lnTo>
                    <a:pt x="13835" y="4354"/>
                  </a:lnTo>
                  <a:lnTo>
                    <a:pt x="13846" y="4117"/>
                  </a:lnTo>
                  <a:lnTo>
                    <a:pt x="13835" y="3881"/>
                  </a:lnTo>
                  <a:lnTo>
                    <a:pt x="13801" y="3656"/>
                  </a:lnTo>
                  <a:lnTo>
                    <a:pt x="13767" y="3431"/>
                  </a:lnTo>
                  <a:lnTo>
                    <a:pt x="13723" y="3218"/>
                  </a:lnTo>
                  <a:lnTo>
                    <a:pt x="13655" y="3004"/>
                  </a:lnTo>
                  <a:lnTo>
                    <a:pt x="13588" y="2801"/>
                  </a:lnTo>
                  <a:lnTo>
                    <a:pt x="13509" y="2599"/>
                  </a:lnTo>
                  <a:lnTo>
                    <a:pt x="13408" y="2408"/>
                  </a:lnTo>
                  <a:lnTo>
                    <a:pt x="13306" y="2228"/>
                  </a:lnTo>
                  <a:lnTo>
                    <a:pt x="13205" y="2048"/>
                  </a:lnTo>
                  <a:lnTo>
                    <a:pt x="13081" y="1868"/>
                  </a:lnTo>
                  <a:lnTo>
                    <a:pt x="12958" y="1699"/>
                  </a:lnTo>
                  <a:lnTo>
                    <a:pt x="12823" y="1542"/>
                  </a:lnTo>
                  <a:lnTo>
                    <a:pt x="12676" y="1396"/>
                  </a:lnTo>
                  <a:lnTo>
                    <a:pt x="12530" y="1249"/>
                  </a:lnTo>
                  <a:lnTo>
                    <a:pt x="12373" y="1114"/>
                  </a:lnTo>
                  <a:lnTo>
                    <a:pt x="12215" y="979"/>
                  </a:lnTo>
                  <a:lnTo>
                    <a:pt x="12047" y="856"/>
                  </a:lnTo>
                  <a:lnTo>
                    <a:pt x="11878" y="743"/>
                  </a:lnTo>
                  <a:lnTo>
                    <a:pt x="11709" y="631"/>
                  </a:lnTo>
                  <a:lnTo>
                    <a:pt x="11529" y="529"/>
                  </a:lnTo>
                  <a:lnTo>
                    <a:pt x="11349" y="440"/>
                  </a:lnTo>
                  <a:lnTo>
                    <a:pt x="11169" y="361"/>
                  </a:lnTo>
                  <a:lnTo>
                    <a:pt x="10978" y="282"/>
                  </a:lnTo>
                  <a:lnTo>
                    <a:pt x="10787" y="215"/>
                  </a:lnTo>
                  <a:lnTo>
                    <a:pt x="10607" y="158"/>
                  </a:lnTo>
                  <a:lnTo>
                    <a:pt x="10416" y="113"/>
                  </a:lnTo>
                  <a:lnTo>
                    <a:pt x="10225" y="68"/>
                  </a:lnTo>
                  <a:lnTo>
                    <a:pt x="10033" y="35"/>
                  </a:lnTo>
                  <a:lnTo>
                    <a:pt x="9853" y="12"/>
                  </a:lnTo>
                  <a:lnTo>
                    <a:pt x="9662" y="1"/>
                  </a:lnTo>
                  <a:lnTo>
                    <a:pt x="9482" y="1"/>
                  </a:lnTo>
                  <a:lnTo>
                    <a:pt x="9302" y="1"/>
                  </a:lnTo>
                  <a:lnTo>
                    <a:pt x="9122" y="12"/>
                  </a:lnTo>
                  <a:lnTo>
                    <a:pt x="8942" y="35"/>
                  </a:lnTo>
                  <a:lnTo>
                    <a:pt x="8774" y="68"/>
                  </a:lnTo>
                  <a:lnTo>
                    <a:pt x="8605" y="113"/>
                  </a:lnTo>
                  <a:lnTo>
                    <a:pt x="8436" y="170"/>
                  </a:lnTo>
                  <a:lnTo>
                    <a:pt x="8279" y="237"/>
                  </a:lnTo>
                  <a:lnTo>
                    <a:pt x="8133" y="305"/>
                  </a:lnTo>
                  <a:lnTo>
                    <a:pt x="7986" y="395"/>
                  </a:lnTo>
                  <a:lnTo>
                    <a:pt x="7851" y="485"/>
                  </a:lnTo>
                  <a:lnTo>
                    <a:pt x="7716" y="597"/>
                  </a:lnTo>
                  <a:lnTo>
                    <a:pt x="7593" y="709"/>
                  </a:lnTo>
                  <a:lnTo>
                    <a:pt x="7480" y="833"/>
                  </a:lnTo>
                  <a:lnTo>
                    <a:pt x="7368" y="979"/>
                  </a:lnTo>
                  <a:lnTo>
                    <a:pt x="7267" y="1126"/>
                  </a:lnTo>
                  <a:lnTo>
                    <a:pt x="7177" y="1283"/>
                  </a:lnTo>
                  <a:lnTo>
                    <a:pt x="7109" y="1463"/>
                  </a:lnTo>
                  <a:lnTo>
                    <a:pt x="7042" y="1643"/>
                  </a:lnTo>
                  <a:lnTo>
                    <a:pt x="6985" y="1834"/>
                  </a:lnTo>
                  <a:lnTo>
                    <a:pt x="6985" y="1834"/>
                  </a:lnTo>
                  <a:close/>
                </a:path>
              </a:pathLst>
            </a:custGeom>
            <a:solidFill>
              <a:srgbClr val="FFB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110989" y="3417041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09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PROCEDIMENTO DE AVALIAÇÃO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340306" y="918067"/>
            <a:ext cx="4056220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Instrumentos</a:t>
            </a:r>
            <a:r>
              <a:rPr lang="en-US" b="1" dirty="0"/>
              <a:t>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Escala de </a:t>
            </a:r>
            <a:r>
              <a:rPr lang="en-US" sz="1100" dirty="0" err="1"/>
              <a:t>avaliação</a:t>
            </a:r>
            <a:r>
              <a:rPr lang="en-US" sz="1100" dirty="0"/>
              <a:t> de </a:t>
            </a:r>
            <a:r>
              <a:rPr lang="en-US" sz="1100" dirty="0" err="1"/>
              <a:t>empatia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personagem </a:t>
            </a:r>
            <a:r>
              <a:rPr lang="en-US" sz="1100" dirty="0" err="1"/>
              <a:t>fictícia</a:t>
            </a:r>
            <a:r>
              <a:rPr lang="en-US" sz="1100" dirty="0"/>
              <a:t> num </a:t>
            </a:r>
            <a:r>
              <a:rPr lang="en-US" sz="1100" dirty="0" err="1"/>
              <a:t>contexto</a:t>
            </a:r>
            <a:r>
              <a:rPr lang="en-US" sz="1100" dirty="0"/>
              <a:t> de um </a:t>
            </a:r>
            <a:r>
              <a:rPr lang="en-US" sz="1100" dirty="0" err="1"/>
              <a:t>jogo</a:t>
            </a:r>
            <a:r>
              <a:rPr lang="en-US" sz="1100" dirty="0"/>
              <a:t> digital;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Heurísticas</a:t>
            </a:r>
            <a:r>
              <a:rPr lang="en-US" sz="1100" dirty="0"/>
              <a:t> para a </a:t>
            </a:r>
            <a:r>
              <a:rPr lang="en-US" sz="1100" dirty="0" err="1"/>
              <a:t>medição</a:t>
            </a:r>
            <a:r>
              <a:rPr lang="en-US" sz="1100" dirty="0"/>
              <a:t> da </a:t>
            </a:r>
            <a:r>
              <a:rPr lang="en-US" sz="1100" dirty="0" err="1"/>
              <a:t>usabilidade</a:t>
            </a:r>
            <a:r>
              <a:rPr lang="en-US" sz="1100" dirty="0"/>
              <a:t> do </a:t>
            </a:r>
            <a:r>
              <a:rPr lang="en-US" sz="1100" dirty="0" err="1"/>
              <a:t>protótipo</a:t>
            </a:r>
            <a:r>
              <a:rPr lang="en-US" sz="11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/>
              <a:t>Técnica de </a:t>
            </a:r>
            <a:r>
              <a:rPr lang="en-US" b="1" dirty="0" err="1"/>
              <a:t>recolha</a:t>
            </a:r>
            <a:r>
              <a:rPr lang="en-US" b="1" dirty="0"/>
              <a:t> de dados</a:t>
            </a:r>
            <a:r>
              <a:rPr lang="en-US" dirty="0"/>
              <a:t>: </a:t>
            </a:r>
            <a:r>
              <a:rPr lang="en-US" sz="1400" dirty="0" err="1"/>
              <a:t>Inquirição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questionário</a:t>
            </a:r>
            <a:r>
              <a:rPr lang="en-US" sz="1400" dirty="0"/>
              <a:t>, </a:t>
            </a:r>
            <a:r>
              <a:rPr lang="en-US" sz="1400" dirty="0" err="1"/>
              <a:t>enviado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e-mail.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- </a:t>
            </a:r>
            <a:r>
              <a:rPr lang="en-US" b="1" dirty="0" err="1"/>
              <a:t>Amostra</a:t>
            </a:r>
            <a:r>
              <a:rPr lang="en-US" dirty="0"/>
              <a:t>: </a:t>
            </a:r>
            <a:r>
              <a:rPr lang="en-US" sz="1400" dirty="0"/>
              <a:t>Não </a:t>
            </a:r>
            <a:r>
              <a:rPr lang="en-US" sz="1400" dirty="0" err="1"/>
              <a:t>probabilística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conveniência</a:t>
            </a:r>
            <a:r>
              <a:rPr lang="en-US" sz="1400" dirty="0"/>
              <a:t>; </a:t>
            </a:r>
            <a:r>
              <a:rPr lang="en-US" sz="1400" dirty="0" err="1"/>
              <a:t>Pessoas</a:t>
            </a:r>
            <a:r>
              <a:rPr lang="en-US" sz="1400" dirty="0"/>
              <a:t> que </a:t>
            </a:r>
            <a:r>
              <a:rPr lang="en-US" sz="1400" dirty="0" err="1"/>
              <a:t>jogam</a:t>
            </a:r>
            <a:r>
              <a:rPr lang="en-US" sz="1400" dirty="0"/>
              <a:t> </a:t>
            </a:r>
            <a:r>
              <a:rPr lang="en-US" sz="1400" dirty="0" err="1"/>
              <a:t>videojogos</a:t>
            </a:r>
            <a:r>
              <a:rPr lang="en-US" sz="1400" dirty="0"/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4" name="Google Shape;961;p38">
            <a:extLst>
              <a:ext uri="{FF2B5EF4-FFF2-40B4-BE49-F238E27FC236}">
                <a16:creationId xmlns:a16="http://schemas.microsoft.com/office/drawing/2014/main" id="{FE6A5A76-158C-102B-2DC0-C22285553140}"/>
              </a:ext>
            </a:extLst>
          </p:cNvPr>
          <p:cNvSpPr txBox="1">
            <a:spLocks/>
          </p:cNvSpPr>
          <p:nvPr/>
        </p:nvSpPr>
        <p:spPr>
          <a:xfrm>
            <a:off x="4948126" y="704760"/>
            <a:ext cx="4056220" cy="40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 err="1"/>
              <a:t>Estrutura</a:t>
            </a:r>
            <a:r>
              <a:rPr lang="en-US" b="1" dirty="0"/>
              <a:t> do </a:t>
            </a:r>
            <a:r>
              <a:rPr lang="en-US" b="1" dirty="0" err="1"/>
              <a:t>questionário</a:t>
            </a:r>
            <a:r>
              <a:rPr lang="en-US" dirty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Dividido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cinco</a:t>
            </a:r>
            <a:r>
              <a:rPr lang="en-US" sz="1400" dirty="0"/>
              <a:t> </a:t>
            </a:r>
            <a:r>
              <a:rPr lang="en-US" sz="1400" dirty="0" err="1"/>
              <a:t>secções</a:t>
            </a:r>
            <a:r>
              <a:rPr lang="en-US" sz="1400" dirty="0"/>
              <a:t>: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About Yourself </a:t>
            </a:r>
            <a:r>
              <a:rPr lang="en-US" sz="1400" dirty="0"/>
              <a:t>– </a:t>
            </a:r>
            <a:r>
              <a:rPr lang="en-US" sz="1400" dirty="0" err="1"/>
              <a:t>caracterização</a:t>
            </a:r>
            <a:r>
              <a:rPr lang="en-US" sz="1400" dirty="0"/>
              <a:t> </a:t>
            </a:r>
            <a:r>
              <a:rPr lang="en-US" sz="1400" dirty="0" err="1"/>
              <a:t>demográfica</a:t>
            </a:r>
            <a:r>
              <a:rPr lang="en-US" sz="1400" dirty="0"/>
              <a:t> da </a:t>
            </a:r>
            <a:r>
              <a:rPr lang="en-US" sz="1400" dirty="0" err="1"/>
              <a:t>amostra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Gaming habits </a:t>
            </a:r>
            <a:r>
              <a:rPr lang="en-US" sz="1400" dirty="0"/>
              <a:t>– </a:t>
            </a:r>
            <a:r>
              <a:rPr lang="en-US" sz="1400" dirty="0" err="1"/>
              <a:t>hábitos</a:t>
            </a:r>
            <a:r>
              <a:rPr lang="en-US" sz="1400" dirty="0"/>
              <a:t> dos </a:t>
            </a:r>
            <a:r>
              <a:rPr lang="en-US" sz="1400" dirty="0" err="1"/>
              <a:t>participantes</a:t>
            </a:r>
            <a:r>
              <a:rPr lang="en-US" sz="1400" dirty="0"/>
              <a:t> </a:t>
            </a:r>
            <a:r>
              <a:rPr lang="en-US" sz="1400" dirty="0" err="1"/>
              <a:t>relativamente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ato</a:t>
            </a:r>
            <a:r>
              <a:rPr lang="en-US" sz="1400" dirty="0"/>
              <a:t> de </a:t>
            </a:r>
            <a:r>
              <a:rPr lang="en-US" sz="1400" dirty="0" err="1"/>
              <a:t>jogar</a:t>
            </a:r>
            <a:r>
              <a:rPr lang="en-US" sz="1400" dirty="0"/>
              <a:t>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Interpersonal reactivity </a:t>
            </a:r>
            <a:r>
              <a:rPr lang="en-US" sz="1400" dirty="0"/>
              <a:t>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pessoa</a:t>
            </a:r>
            <a:r>
              <a:rPr lang="en-US" sz="1400" dirty="0"/>
              <a:t> real (Davis, 1980);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i="1" dirty="0"/>
              <a:t>Relationship with the digital game and the characters</a:t>
            </a:r>
            <a:r>
              <a:rPr lang="en-US" sz="1400" dirty="0"/>
              <a:t> – </a:t>
            </a:r>
            <a:r>
              <a:rPr lang="en-US" sz="1400" dirty="0" err="1"/>
              <a:t>escala</a:t>
            </a:r>
            <a:r>
              <a:rPr lang="en-US" sz="1400" dirty="0"/>
              <a:t> de </a:t>
            </a:r>
            <a:r>
              <a:rPr lang="en-US" sz="1400" dirty="0" err="1"/>
              <a:t>medição</a:t>
            </a:r>
            <a:r>
              <a:rPr lang="en-US" sz="1400" dirty="0"/>
              <a:t> da </a:t>
            </a:r>
            <a:r>
              <a:rPr lang="en-US" sz="1400" dirty="0" err="1"/>
              <a:t>empatia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personagens</a:t>
            </a:r>
            <a:r>
              <a:rPr lang="en-US" sz="1400" dirty="0"/>
              <a:t> de </a:t>
            </a:r>
            <a:r>
              <a:rPr lang="en-US" sz="1400" dirty="0" err="1"/>
              <a:t>videojogos</a:t>
            </a:r>
            <a:r>
              <a:rPr lang="en-US" sz="1400" dirty="0"/>
              <a:t>, </a:t>
            </a:r>
            <a:r>
              <a:rPr lang="en-US" sz="1400" dirty="0" err="1"/>
              <a:t>baseada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anterior (Davis &amp; Ribeiro, 2023);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400" b="1" dirty="0"/>
              <a:t>Usability of the digital game</a:t>
            </a:r>
            <a:r>
              <a:rPr lang="en-US" sz="1400" dirty="0"/>
              <a:t> – </a:t>
            </a:r>
            <a:r>
              <a:rPr lang="en-US" sz="1400" dirty="0" err="1"/>
              <a:t>avaliação</a:t>
            </a:r>
            <a:r>
              <a:rPr lang="en-US" sz="1400" dirty="0"/>
              <a:t> da </a:t>
            </a:r>
            <a:r>
              <a:rPr lang="en-US" sz="1400" dirty="0" err="1"/>
              <a:t>usabilidade</a:t>
            </a:r>
            <a:r>
              <a:rPr lang="en-US" sz="1400" dirty="0"/>
              <a:t> do </a:t>
            </a:r>
            <a:r>
              <a:rPr lang="en-US" sz="1400" dirty="0" err="1"/>
              <a:t>protótipo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de </a:t>
            </a:r>
            <a:r>
              <a:rPr lang="en-US" sz="1400" dirty="0" err="1"/>
              <a:t>heurísticas</a:t>
            </a:r>
            <a:r>
              <a:rPr lang="en-US" sz="1400" dirty="0"/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400" b="0" i="0" u="none" strike="noStrike" baseline="0" dirty="0" err="1">
                <a:solidFill>
                  <a:srgbClr val="000000"/>
                </a:solidFill>
              </a:rPr>
              <a:t>Hochleitner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et al., 2015).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FCF34-D890-400F-9BE9-5BDA73418196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B78177-B319-7EEE-962F-675F32BEA6C6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69EBED2-65A7-F47C-887C-667500700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5E6EEB-12D5-68A1-425B-9DF1EAA8050C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B751DE-88CF-4FE1-DF35-D975223B7BE5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7B312C-1ED6-5CB7-D5B4-78A3AA622BE4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2FBBC2-5DA3-1BD2-EEED-FC5B0D8F1BF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0C9B3D-1A21-E596-D85D-E54C22D9AAA1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87B262E-A939-0CB1-4F5C-C3A328346386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>
            <a:spLocks noGrp="1"/>
          </p:cNvSpPr>
          <p:nvPr>
            <p:ph type="title"/>
          </p:nvPr>
        </p:nvSpPr>
        <p:spPr>
          <a:xfrm>
            <a:off x="1344840" y="182880"/>
            <a:ext cx="7704000" cy="145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10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CARACTERIZAÇÃO DA AMOSTRA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854" name="Google Shape;854;p34"/>
          <p:cNvGraphicFramePr/>
          <p:nvPr>
            <p:extLst>
              <p:ext uri="{D42A27DB-BD31-4B8C-83A1-F6EECF244321}">
                <p14:modId xmlns:p14="http://schemas.microsoft.com/office/powerpoint/2010/main" val="1353777735"/>
              </p:ext>
            </p:extLst>
          </p:nvPr>
        </p:nvGraphicFramePr>
        <p:xfrm>
          <a:off x="95160" y="1319929"/>
          <a:ext cx="8953680" cy="3678696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93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Número de participantes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 com idade 21-25 anos; 1 com idade 26-30 anos e 3 com idade 31-35 anos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de género feminino e 5 de género masculino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Escolaridade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“secundário”, 3 com “licenciatura” e 3 com “mestrado”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Naturalidade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 portugueses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Tempo de jogo por semana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“até uma hora por semana”, 2 com “entre 1-4 horas por semana”, 2 com “entre 5-14 horas por semana”, 1 com “15-24 horas por semana” e 1 com “40-50 horas por semana”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Período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mais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ativo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jogar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pré-adolescência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2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adolescência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3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jovem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adulto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“entre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20 e 30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anos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8377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preferida</a:t>
                      </a:r>
                      <a:endParaRPr sz="12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”, 1 com “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dispositivo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móvel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” e 1 com “Nintendo Switch”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0373"/>
                  </a:ext>
                </a:extLst>
              </a:tr>
            </a:tbl>
          </a:graphicData>
        </a:graphic>
      </p:graphicFrame>
      <p:sp>
        <p:nvSpPr>
          <p:cNvPr id="855" name="Google Shape;855;p34"/>
          <p:cNvSpPr txBox="1"/>
          <p:nvPr/>
        </p:nvSpPr>
        <p:spPr>
          <a:xfrm>
            <a:off x="7806600" y="16085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 can delete this slide when you’re done editing the presentation</a:t>
            </a:r>
            <a:endParaRPr sz="11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19FDBB-8ADE-4A33-5436-6B4C9D39E56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8510DB-624C-E566-7E8F-4786C4BF5C2D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491EEF0-7287-B789-3218-8A4E8DCAC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E4CFD0-DCC4-051C-7B76-82BBDE04D059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69F1D21-DF5D-78D9-A873-6E8FDA13C549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CF5B0D-2F89-B508-52C7-894C2DB1636E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667FEF-51A9-1CFE-F24D-C652887E5E2A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F01349-664E-685B-0509-3A14ECA9ABF8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93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𝑬𝒎𝒑𝒂𝒕𝒊𝒂</m:t>
                        </m:r>
                      </m:e>
                    </m:acc>
                  </m:oMath>
                </a14:m>
                <a:r>
                  <a:rPr lang="pt-BR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𝑪𝑷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𝑮𝑭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𝑬𝑪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pt-BR" sz="1800" dirty="0"/>
                          <m:t> + </m:t>
                        </m:r>
                        <m:acc>
                          <m:accPr>
                            <m:chr m:val="̅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𝑮𝑫</m:t>
                            </m:r>
                          </m:e>
                        </m:acc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pt-BR" sz="1000" dirty="0"/>
              </a:p>
            </p:txBody>
          </p:sp>
        </mc:Choice>
        <mc:Fallback xmlns="">
          <p:sp>
            <p:nvSpPr>
              <p:cNvPr id="2" name="Google Shape;1112;p41">
                <a:extLst>
                  <a:ext uri="{FF2B5EF4-FFF2-40B4-BE49-F238E27FC236}">
                    <a16:creationId xmlns:a16="http://schemas.microsoft.com/office/drawing/2014/main" id="{92416BE7-5211-B51C-A0CC-C0277A6F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749" y="-113901"/>
                <a:ext cx="6279449" cy="2135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112;p41">
            <a:extLst>
              <a:ext uri="{FF2B5EF4-FFF2-40B4-BE49-F238E27FC236}">
                <a16:creationId xmlns:a16="http://schemas.microsoft.com/office/drawing/2014/main" id="{7A3B0EDB-8D99-A00E-771B-3E9C79371F1E}"/>
              </a:ext>
            </a:extLst>
          </p:cNvPr>
          <p:cNvSpPr txBox="1">
            <a:spLocks/>
          </p:cNvSpPr>
          <p:nvPr/>
        </p:nvSpPr>
        <p:spPr>
          <a:xfrm>
            <a:off x="464588" y="899354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Escala da empatia para com personagens fictícios possui 27 itens, cada um com resposta 1-5 (escala de Likert)</a:t>
            </a:r>
            <a:endParaRPr lang="pt-BR" sz="1100" b="0" dirty="0"/>
          </a:p>
        </p:txBody>
      </p:sp>
      <p:grpSp>
        <p:nvGrpSpPr>
          <p:cNvPr id="51" name="Google Shape;1487;p38">
            <a:extLst>
              <a:ext uri="{FF2B5EF4-FFF2-40B4-BE49-F238E27FC236}">
                <a16:creationId xmlns:a16="http://schemas.microsoft.com/office/drawing/2014/main" id="{03CEC009-0607-DFEC-5A78-1D50FDA8EE62}"/>
              </a:ext>
            </a:extLst>
          </p:cNvPr>
          <p:cNvGrpSpPr/>
          <p:nvPr/>
        </p:nvGrpSpPr>
        <p:grpSpPr>
          <a:xfrm flipH="1">
            <a:off x="9402873" y="1287158"/>
            <a:ext cx="1390044" cy="3451961"/>
            <a:chOff x="6472280" y="2184780"/>
            <a:chExt cx="939295" cy="2332595"/>
          </a:xfrm>
        </p:grpSpPr>
        <p:sp>
          <p:nvSpPr>
            <p:cNvPr id="52" name="Google Shape;1488;p38">
              <a:extLst>
                <a:ext uri="{FF2B5EF4-FFF2-40B4-BE49-F238E27FC236}">
                  <a16:creationId xmlns:a16="http://schemas.microsoft.com/office/drawing/2014/main" id="{0C0FD2D6-4346-1AC6-4B1B-C5948DB784EA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9;p38">
              <a:extLst>
                <a:ext uri="{FF2B5EF4-FFF2-40B4-BE49-F238E27FC236}">
                  <a16:creationId xmlns:a16="http://schemas.microsoft.com/office/drawing/2014/main" id="{216E98B7-624C-FDA0-BA7A-DCE93ABFF822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0;p38">
              <a:extLst>
                <a:ext uri="{FF2B5EF4-FFF2-40B4-BE49-F238E27FC236}">
                  <a16:creationId xmlns:a16="http://schemas.microsoft.com/office/drawing/2014/main" id="{0854FA20-1502-8C32-FDA5-3DD9A3D73C92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1;p38">
              <a:extLst>
                <a:ext uri="{FF2B5EF4-FFF2-40B4-BE49-F238E27FC236}">
                  <a16:creationId xmlns:a16="http://schemas.microsoft.com/office/drawing/2014/main" id="{43E98C6F-5E98-C96E-716C-74871DD2284B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2;p38">
              <a:extLst>
                <a:ext uri="{FF2B5EF4-FFF2-40B4-BE49-F238E27FC236}">
                  <a16:creationId xmlns:a16="http://schemas.microsoft.com/office/drawing/2014/main" id="{AACCE7D5-59E5-69C7-808F-91CA597E78B3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3;p38">
              <a:extLst>
                <a:ext uri="{FF2B5EF4-FFF2-40B4-BE49-F238E27FC236}">
                  <a16:creationId xmlns:a16="http://schemas.microsoft.com/office/drawing/2014/main" id="{687D3EF3-F6FD-6592-0390-7F044A87F1A0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4;p38">
              <a:extLst>
                <a:ext uri="{FF2B5EF4-FFF2-40B4-BE49-F238E27FC236}">
                  <a16:creationId xmlns:a16="http://schemas.microsoft.com/office/drawing/2014/main" id="{482F2A1A-EE19-2671-1B3C-293C8610D9C3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5;p38">
              <a:extLst>
                <a:ext uri="{FF2B5EF4-FFF2-40B4-BE49-F238E27FC236}">
                  <a16:creationId xmlns:a16="http://schemas.microsoft.com/office/drawing/2014/main" id="{FA6AEDB4-D25F-1FD2-CF35-215E8A70B34F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;p38">
              <a:extLst>
                <a:ext uri="{FF2B5EF4-FFF2-40B4-BE49-F238E27FC236}">
                  <a16:creationId xmlns:a16="http://schemas.microsoft.com/office/drawing/2014/main" id="{8F66C96D-51FB-4570-CEE5-6C8CB2EF7C69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7;p38">
              <a:extLst>
                <a:ext uri="{FF2B5EF4-FFF2-40B4-BE49-F238E27FC236}">
                  <a16:creationId xmlns:a16="http://schemas.microsoft.com/office/drawing/2014/main" id="{0773A33D-11D6-C915-F9E6-C674B798711C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98;p38">
              <a:extLst>
                <a:ext uri="{FF2B5EF4-FFF2-40B4-BE49-F238E27FC236}">
                  <a16:creationId xmlns:a16="http://schemas.microsoft.com/office/drawing/2014/main" id="{FB89F200-2EC5-B879-876B-76903296CBF5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9;p38">
              <a:extLst>
                <a:ext uri="{FF2B5EF4-FFF2-40B4-BE49-F238E27FC236}">
                  <a16:creationId xmlns:a16="http://schemas.microsoft.com/office/drawing/2014/main" id="{0DB8910B-3195-C70E-B2A6-807676AA57B3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00;p38">
              <a:extLst>
                <a:ext uri="{FF2B5EF4-FFF2-40B4-BE49-F238E27FC236}">
                  <a16:creationId xmlns:a16="http://schemas.microsoft.com/office/drawing/2014/main" id="{8DF7C114-EC32-57F8-2F69-29EAD3CE3A2D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01;p38">
              <a:extLst>
                <a:ext uri="{FF2B5EF4-FFF2-40B4-BE49-F238E27FC236}">
                  <a16:creationId xmlns:a16="http://schemas.microsoft.com/office/drawing/2014/main" id="{BC21C8F7-E5BD-DD2F-00FF-A66FCE36638F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02;p38">
              <a:extLst>
                <a:ext uri="{FF2B5EF4-FFF2-40B4-BE49-F238E27FC236}">
                  <a16:creationId xmlns:a16="http://schemas.microsoft.com/office/drawing/2014/main" id="{C1CEC1F5-B578-D1D6-B0EA-15A0DA115E0A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03;p38">
              <a:extLst>
                <a:ext uri="{FF2B5EF4-FFF2-40B4-BE49-F238E27FC236}">
                  <a16:creationId xmlns:a16="http://schemas.microsoft.com/office/drawing/2014/main" id="{F6FD171F-53F9-F996-B2C7-0ADC4C44F07B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04;p38">
              <a:extLst>
                <a:ext uri="{FF2B5EF4-FFF2-40B4-BE49-F238E27FC236}">
                  <a16:creationId xmlns:a16="http://schemas.microsoft.com/office/drawing/2014/main" id="{236C3701-38BC-6E56-5959-45092FC1D514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05;p38">
              <a:extLst>
                <a:ext uri="{FF2B5EF4-FFF2-40B4-BE49-F238E27FC236}">
                  <a16:creationId xmlns:a16="http://schemas.microsoft.com/office/drawing/2014/main" id="{36EA480C-E97C-08D1-12EB-B8D436980EAD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06;p38">
              <a:extLst>
                <a:ext uri="{FF2B5EF4-FFF2-40B4-BE49-F238E27FC236}">
                  <a16:creationId xmlns:a16="http://schemas.microsoft.com/office/drawing/2014/main" id="{E501C7BE-69C0-982A-C509-85866805A4B1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07;p38">
              <a:extLst>
                <a:ext uri="{FF2B5EF4-FFF2-40B4-BE49-F238E27FC236}">
                  <a16:creationId xmlns:a16="http://schemas.microsoft.com/office/drawing/2014/main" id="{05D916B0-FD29-DA68-B785-369782789522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08;p38">
              <a:extLst>
                <a:ext uri="{FF2B5EF4-FFF2-40B4-BE49-F238E27FC236}">
                  <a16:creationId xmlns:a16="http://schemas.microsoft.com/office/drawing/2014/main" id="{917D7DAA-5270-BDC0-DA3C-8E4DD3AE9BDA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09;p38">
              <a:extLst>
                <a:ext uri="{FF2B5EF4-FFF2-40B4-BE49-F238E27FC236}">
                  <a16:creationId xmlns:a16="http://schemas.microsoft.com/office/drawing/2014/main" id="{C387DFC5-C7D6-B9DB-BB4A-6E5BEBB64994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10;p38">
              <a:extLst>
                <a:ext uri="{FF2B5EF4-FFF2-40B4-BE49-F238E27FC236}">
                  <a16:creationId xmlns:a16="http://schemas.microsoft.com/office/drawing/2014/main" id="{15324B11-CD30-04DA-9605-245B8B8BF52E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11;p38">
              <a:extLst>
                <a:ext uri="{FF2B5EF4-FFF2-40B4-BE49-F238E27FC236}">
                  <a16:creationId xmlns:a16="http://schemas.microsoft.com/office/drawing/2014/main" id="{1C877214-D6EB-50EE-344D-4F6F72F08D95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12;p38">
              <a:extLst>
                <a:ext uri="{FF2B5EF4-FFF2-40B4-BE49-F238E27FC236}">
                  <a16:creationId xmlns:a16="http://schemas.microsoft.com/office/drawing/2014/main" id="{C857BF66-A537-3E02-D8C1-B1CA18C78752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13;p38">
              <a:extLst>
                <a:ext uri="{FF2B5EF4-FFF2-40B4-BE49-F238E27FC236}">
                  <a16:creationId xmlns:a16="http://schemas.microsoft.com/office/drawing/2014/main" id="{D5F7C92C-67D8-3ADC-4E41-901D5323BD00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14;p38">
              <a:extLst>
                <a:ext uri="{FF2B5EF4-FFF2-40B4-BE49-F238E27FC236}">
                  <a16:creationId xmlns:a16="http://schemas.microsoft.com/office/drawing/2014/main" id="{83C57F40-2649-7CC4-5C20-81A7777FB22D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15;p38">
              <a:extLst>
                <a:ext uri="{FF2B5EF4-FFF2-40B4-BE49-F238E27FC236}">
                  <a16:creationId xmlns:a16="http://schemas.microsoft.com/office/drawing/2014/main" id="{015D826A-3348-C061-0114-2B6E41036C09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16;p38">
              <a:extLst>
                <a:ext uri="{FF2B5EF4-FFF2-40B4-BE49-F238E27FC236}">
                  <a16:creationId xmlns:a16="http://schemas.microsoft.com/office/drawing/2014/main" id="{7BB69450-8C40-B9D1-1063-D34A4B1B3C3A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17;p38">
              <a:extLst>
                <a:ext uri="{FF2B5EF4-FFF2-40B4-BE49-F238E27FC236}">
                  <a16:creationId xmlns:a16="http://schemas.microsoft.com/office/drawing/2014/main" id="{1898C3CF-A338-800D-988C-02E7D601B254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18;p38">
              <a:extLst>
                <a:ext uri="{FF2B5EF4-FFF2-40B4-BE49-F238E27FC236}">
                  <a16:creationId xmlns:a16="http://schemas.microsoft.com/office/drawing/2014/main" id="{136C0C71-45A8-8CD9-2ADC-DD09872D7F92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19;p38">
              <a:extLst>
                <a:ext uri="{FF2B5EF4-FFF2-40B4-BE49-F238E27FC236}">
                  <a16:creationId xmlns:a16="http://schemas.microsoft.com/office/drawing/2014/main" id="{F41B9FC1-131E-0E5C-63ED-12989451CA4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0;p38">
              <a:extLst>
                <a:ext uri="{FF2B5EF4-FFF2-40B4-BE49-F238E27FC236}">
                  <a16:creationId xmlns:a16="http://schemas.microsoft.com/office/drawing/2014/main" id="{BAFC2A41-AEBD-3A27-C8F2-032D052B0CCF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1;p38">
              <a:extLst>
                <a:ext uri="{FF2B5EF4-FFF2-40B4-BE49-F238E27FC236}">
                  <a16:creationId xmlns:a16="http://schemas.microsoft.com/office/drawing/2014/main" id="{06A6A196-41AB-B1B4-5789-516CBAF2F09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2;p38">
              <a:extLst>
                <a:ext uri="{FF2B5EF4-FFF2-40B4-BE49-F238E27FC236}">
                  <a16:creationId xmlns:a16="http://schemas.microsoft.com/office/drawing/2014/main" id="{9E0705E3-5E6F-4EB8-363A-D0EBB60E5ACD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3;p38">
              <a:extLst>
                <a:ext uri="{FF2B5EF4-FFF2-40B4-BE49-F238E27FC236}">
                  <a16:creationId xmlns:a16="http://schemas.microsoft.com/office/drawing/2014/main" id="{FE07830E-8C3F-5E50-72B7-B2E5D20F9F25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34601" y="-104391"/>
            <a:ext cx="7704000" cy="147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11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 </a:t>
            </a:r>
            <a:r>
              <a:rPr lang="en" sz="2000" dirty="0">
                <a:solidFill>
                  <a:schemeClr val="tx1"/>
                </a:solidFill>
              </a:rPr>
              <a:t>RESULTADOS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6703571" y="3865689"/>
            <a:ext cx="2522928" cy="106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Valor médio final da empatia pelo protagonista “OLD MAN”: 2,79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Desvio-padrão:</a:t>
            </a:r>
            <a:r>
              <a:rPr lang="en" sz="1100" b="0" dirty="0"/>
              <a:t> 0,6</a:t>
            </a:r>
            <a:endParaRPr sz="1100" b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>
            <a:off x="-933657" y="3517541"/>
            <a:ext cx="673915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 rot="2880062">
            <a:off x="10511921" y="2185679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864B77-74A0-CBBF-205A-E1B087B2E8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33" y="1945948"/>
            <a:ext cx="2796387" cy="1643203"/>
          </a:xfrm>
          <a:prstGeom prst="rect">
            <a:avLst/>
          </a:prstGeom>
        </p:spPr>
      </p:pic>
      <p:sp>
        <p:nvSpPr>
          <p:cNvPr id="40" name="Google Shape;716;p33">
            <a:extLst>
              <a:ext uri="{FF2B5EF4-FFF2-40B4-BE49-F238E27FC236}">
                <a16:creationId xmlns:a16="http://schemas.microsoft.com/office/drawing/2014/main" id="{AF87BB61-DC70-BB95-071D-5ED84B04BC04}"/>
              </a:ext>
            </a:extLst>
          </p:cNvPr>
          <p:cNvSpPr txBox="1">
            <a:spLocks/>
          </p:cNvSpPr>
          <p:nvPr/>
        </p:nvSpPr>
        <p:spPr>
          <a:xfrm>
            <a:off x="-37469" y="738673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2000" b="1" dirty="0">
                <a:latin typeface="Montagu Slab" panose="020B0604020202020204" charset="0"/>
              </a:rPr>
              <a:t>EMPATIA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Número total de itens: </a:t>
                </a:r>
                <a:r>
                  <a:rPr lang="pt-BR" sz="1100" b="0" dirty="0"/>
                  <a:t>27</a:t>
                </a:r>
              </a:p>
              <a:p>
                <a:pPr marL="0" indent="0"/>
                <a:r>
                  <a:rPr lang="pt-BR" sz="1100" dirty="0"/>
                  <a:t>Igual ou acima do valor de referência:</a:t>
                </a:r>
                <a:r>
                  <a:rPr lang="pt-BR" sz="1100" b="0" dirty="0"/>
                  <a:t> 16</a:t>
                </a:r>
              </a:p>
              <a:p>
                <a:pPr marL="0" indent="0"/>
                <a:r>
                  <a:rPr lang="pt-BR" sz="1100" dirty="0"/>
                  <a:t>Frequência relativa</a:t>
                </a:r>
                <a:r>
                  <a:rPr lang="pt-BR" sz="1400" b="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 xmlns="">
          <p:sp>
            <p:nvSpPr>
              <p:cNvPr id="41" name="Google Shape;1112;p41">
                <a:extLst>
                  <a:ext uri="{FF2B5EF4-FFF2-40B4-BE49-F238E27FC236}">
                    <a16:creationId xmlns:a16="http://schemas.microsoft.com/office/drawing/2014/main" id="{27509899-559F-3B77-52E1-44BE8920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3" y="4032976"/>
                <a:ext cx="3440589" cy="1060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oogle Shape;1112;p41">
            <a:extLst>
              <a:ext uri="{FF2B5EF4-FFF2-40B4-BE49-F238E27FC236}">
                <a16:creationId xmlns:a16="http://schemas.microsoft.com/office/drawing/2014/main" id="{9579BBBE-1A28-8DB1-3098-A99B252FB6FD}"/>
              </a:ext>
            </a:extLst>
          </p:cNvPr>
          <p:cNvSpPr txBox="1">
            <a:spLocks/>
          </p:cNvSpPr>
          <p:nvPr/>
        </p:nvSpPr>
        <p:spPr>
          <a:xfrm>
            <a:off x="9901343" y="457277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Número total de itens: </a:t>
            </a:r>
            <a:r>
              <a:rPr lang="pt-BR" sz="1100" b="0" dirty="0"/>
              <a:t>23</a:t>
            </a:r>
          </a:p>
          <a:p>
            <a:pPr marL="0" indent="0"/>
            <a:r>
              <a:rPr lang="pt-BR" sz="1100" dirty="0"/>
              <a:t>Igual ou acima do valor de referência:</a:t>
            </a:r>
            <a:r>
              <a:rPr lang="pt-BR" sz="1100" b="0" dirty="0"/>
              <a:t> 18</a:t>
            </a:r>
            <a:endParaRPr lang="pt-BR" sz="1100" dirty="0"/>
          </a:p>
        </p:txBody>
      </p:sp>
      <p:sp>
        <p:nvSpPr>
          <p:cNvPr id="46" name="Google Shape;716;p33">
            <a:extLst>
              <a:ext uri="{FF2B5EF4-FFF2-40B4-BE49-F238E27FC236}">
                <a16:creationId xmlns:a16="http://schemas.microsoft.com/office/drawing/2014/main" id="{2E7FE30E-115A-4401-3422-565FF0CD77C2}"/>
              </a:ext>
            </a:extLst>
          </p:cNvPr>
          <p:cNvSpPr txBox="1">
            <a:spLocks/>
          </p:cNvSpPr>
          <p:nvPr/>
        </p:nvSpPr>
        <p:spPr>
          <a:xfrm>
            <a:off x="-1809660" y="511515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 dirty="0">
                <a:latin typeface="Montagu Slab" panose="020B0604020202020204" charset="0"/>
              </a:rPr>
              <a:t>USABILIDADE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4B880-EEC3-7D50-B7C2-F34E79BF1A71}"/>
              </a:ext>
            </a:extLst>
          </p:cNvPr>
          <p:cNvGrpSpPr/>
          <p:nvPr/>
        </p:nvGrpSpPr>
        <p:grpSpPr>
          <a:xfrm>
            <a:off x="212790" y="181485"/>
            <a:ext cx="6279450" cy="692552"/>
            <a:chOff x="212790" y="181485"/>
            <a:chExt cx="6279450" cy="6925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62F7CB-0ECA-0A05-69B7-110B5D7A5D23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3F3A628-F0DB-7499-0B98-C6F164E93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F003208-C4D5-B4B6-2986-31A552C36F63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A788E62-BE00-F7B0-8097-6D0BA00FAEB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399C95-DE72-9512-521C-A5AC3C29A260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CB9B63D-F3B1-DA88-9745-7F4B7D121B0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0A7D4-096A-03DC-86E7-ECB1144B9285}"/>
                </a:ext>
              </a:extLst>
            </p:cNvPr>
            <p:cNvSpPr txBox="1"/>
            <p:nvPr/>
          </p:nvSpPr>
          <p:spPr>
            <a:xfrm>
              <a:off x="357858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TESTAGEM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2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ebas Neue"/>
                  <a:buNone/>
                  <a:defRPr sz="2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/>
                <a:r>
                  <a:rPr lang="pt-BR" sz="1100" dirty="0"/>
                  <a:t>Cada valor de um dos 4 fatores resulta de uma média entre os valores dos 7 participantes desse mesmo fator. Exemplo:</a:t>
                </a:r>
              </a:p>
              <a:p>
                <a:pPr marL="0" indent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𝑪𝑷</m:t>
                        </m:r>
                      </m:e>
                    </m:acc>
                  </m:oMath>
                </a14:m>
                <a:r>
                  <a:rPr lang="pt-BR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1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2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3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4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5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6 + 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𝐶𝑃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pt-BR" sz="1100" dirty="0"/>
              </a:p>
            </p:txBody>
          </p:sp>
        </mc:Choice>
        <mc:Fallback xmlns="">
          <p:sp>
            <p:nvSpPr>
              <p:cNvPr id="3" name="Google Shape;1112;p41">
                <a:extLst>
                  <a:ext uri="{FF2B5EF4-FFF2-40B4-BE49-F238E27FC236}">
                    <a16:creationId xmlns:a16="http://schemas.microsoft.com/office/drawing/2014/main" id="{AC834C59-CB8E-1BDA-01B9-90B4B0771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14" y="3189398"/>
                <a:ext cx="5288289" cy="12611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112;p41">
            <a:extLst>
              <a:ext uri="{FF2B5EF4-FFF2-40B4-BE49-F238E27FC236}">
                <a16:creationId xmlns:a16="http://schemas.microsoft.com/office/drawing/2014/main" id="{15BCCBCF-15F6-3F85-9124-706DF4E9F485}"/>
              </a:ext>
            </a:extLst>
          </p:cNvPr>
          <p:cNvSpPr txBox="1">
            <a:spLocks/>
          </p:cNvSpPr>
          <p:nvPr/>
        </p:nvSpPr>
        <p:spPr>
          <a:xfrm>
            <a:off x="430730" y="1614023"/>
            <a:ext cx="3531361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200" u="sng" dirty="0"/>
              <a:t>CÁLCULO DA </a:t>
            </a:r>
            <a:r>
              <a:rPr lang="pt-BR" sz="1600" u="sng" dirty="0"/>
              <a:t>MEDIANA</a:t>
            </a:r>
            <a:r>
              <a:rPr lang="pt-BR" sz="1200" u="sng" dirty="0"/>
              <a:t> PARA CADA ITEM, POR ENTRE OS 7 PARTICIPANTES </a:t>
            </a:r>
            <a:r>
              <a:rPr lang="pt-BR" sz="1200" u="sng" dirty="0">
                <a:sym typeface="Wingdings" panose="05000000000000000000" pitchFamily="2" charset="2"/>
              </a:rPr>
              <a:t> FREQUÊNCIA RELATIVA</a:t>
            </a:r>
            <a:endParaRPr lang="pt-BR" sz="12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3F171-11DA-8959-2BA8-751EDA9CC3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48"/>
          <a:stretch/>
        </p:blipFill>
        <p:spPr>
          <a:xfrm>
            <a:off x="386912" y="2702477"/>
            <a:ext cx="3196137" cy="1496223"/>
          </a:xfrm>
          <a:prstGeom prst="rect">
            <a:avLst/>
          </a:prstGeom>
        </p:spPr>
      </p:pic>
      <p:sp>
        <p:nvSpPr>
          <p:cNvPr id="7" name="Google Shape;1112;p41">
            <a:extLst>
              <a:ext uri="{FF2B5EF4-FFF2-40B4-BE49-F238E27FC236}">
                <a16:creationId xmlns:a16="http://schemas.microsoft.com/office/drawing/2014/main" id="{6DA26739-CBC6-797B-E0E7-665906BE9093}"/>
              </a:ext>
            </a:extLst>
          </p:cNvPr>
          <p:cNvSpPr txBox="1">
            <a:spLocks/>
          </p:cNvSpPr>
          <p:nvPr/>
        </p:nvSpPr>
        <p:spPr>
          <a:xfrm>
            <a:off x="4230970" y="1860690"/>
            <a:ext cx="1937588" cy="106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CP = Character-Perspective</a:t>
            </a:r>
          </a:p>
          <a:p>
            <a:pPr marL="0" indent="0"/>
            <a:r>
              <a:rPr lang="pt-BR" sz="1100" dirty="0"/>
              <a:t>GF = Game Fantasy</a:t>
            </a:r>
          </a:p>
          <a:p>
            <a:pPr marL="0" indent="0"/>
            <a:r>
              <a:rPr lang="pt-BR" sz="1100" dirty="0"/>
              <a:t>EC = Empathic Concern</a:t>
            </a:r>
          </a:p>
          <a:p>
            <a:pPr marL="0" indent="0"/>
            <a:r>
              <a:rPr lang="pt-BR" sz="1100" dirty="0"/>
              <a:t>GD = Game Distress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C8409-A1F6-049C-7D3E-2A618FE61AB2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1670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4" name="Google Shape;854;p34">
            <a:extLst>
              <a:ext uri="{FF2B5EF4-FFF2-40B4-BE49-F238E27FC236}">
                <a16:creationId xmlns:a16="http://schemas.microsoft.com/office/drawing/2014/main" id="{AFEE9455-A3DB-E022-66AB-94D49B90C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606098"/>
              </p:ext>
            </p:extLst>
          </p:nvPr>
        </p:nvGraphicFramePr>
        <p:xfrm>
          <a:off x="3149525" y="641608"/>
          <a:ext cx="5957050" cy="4469499"/>
        </p:xfrm>
        <a:graphic>
          <a:graphicData uri="http://schemas.openxmlformats.org/drawingml/2006/table">
            <a:tbl>
              <a:tblPr>
                <a:noFill/>
                <a:tableStyleId>{F4A76D32-6B8F-450B-B1A9-E0C64C01EA82}</a:tableStyleId>
              </a:tblPr>
              <a:tblGrid>
                <a:gridCol w="209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2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Subtipo de característica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3D com interação 2D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Computador, Windows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5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Género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Visual novel adventure game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Público-alvo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Idade igual ou superior a 18 anos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Perspetiva de 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Terceira pessoa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Narrativa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Complexa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73828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Jogabilidade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27039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Mecânicas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Inspeção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objetos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interação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através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clique;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sistema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diálogo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. 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5808"/>
                  </a:ext>
                </a:extLst>
              </a:tr>
              <a:tr h="4289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Cenário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Maioritariamente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estático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com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algumas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animações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pontuais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para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criar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um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maior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dinamismo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676511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ambiente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Simples, low-poly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8461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personagens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Realista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i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cartoony</a:t>
                      </a:r>
                      <a:endParaRPr sz="1000" b="0" i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86655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Design da UI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Semelhante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de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uma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Visual Novel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005376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Temáticas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Depressão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velhice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solidão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angústia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luto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suicídio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96203"/>
                  </a:ext>
                </a:extLst>
              </a:tr>
              <a:tr h="2742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Final do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jogo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Aberto</a:t>
                      </a:r>
                      <a:endParaRPr sz="1000" b="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48488" marR="48488" marT="48488" marB="48488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22508"/>
                  </a:ext>
                </a:extLst>
              </a:tr>
            </a:tbl>
          </a:graphicData>
        </a:graphic>
      </p:graphicFrame>
      <p:sp>
        <p:nvSpPr>
          <p:cNvPr id="2334" name="Google Shape;2334;p61"/>
          <p:cNvSpPr txBox="1">
            <a:spLocks noGrp="1"/>
          </p:cNvSpPr>
          <p:nvPr>
            <p:ph type="title"/>
          </p:nvPr>
        </p:nvSpPr>
        <p:spPr>
          <a:xfrm>
            <a:off x="-60458" y="3428596"/>
            <a:ext cx="3271562" cy="1862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12</a:t>
            </a:r>
            <a:br>
              <a:rPr lang="en" sz="4400" dirty="0">
                <a:solidFill>
                  <a:schemeClr val="tx1"/>
                </a:solidFill>
              </a:rPr>
            </a:br>
            <a:r>
              <a:rPr lang="en" sz="3200" dirty="0">
                <a:solidFill>
                  <a:schemeClr val="tx1"/>
                </a:solidFill>
              </a:rPr>
              <a:t>CONCLUSÕES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B2FC767-B2A9-9D89-5264-5AD8DA5F1648}"/>
              </a:ext>
            </a:extLst>
          </p:cNvPr>
          <p:cNvSpPr txBox="1">
            <a:spLocks/>
          </p:cNvSpPr>
          <p:nvPr/>
        </p:nvSpPr>
        <p:spPr>
          <a:xfrm>
            <a:off x="170930" y="641609"/>
            <a:ext cx="2790112" cy="278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dirty="0"/>
              <a:t>- </a:t>
            </a:r>
            <a:r>
              <a:rPr lang="en-US" b="1" dirty="0"/>
              <a:t>Valor </a:t>
            </a:r>
            <a:r>
              <a:rPr lang="en-US" b="1" dirty="0" err="1"/>
              <a:t>médio</a:t>
            </a:r>
            <a:r>
              <a:rPr lang="en-US" b="1" dirty="0"/>
              <a:t> da </a:t>
            </a:r>
            <a:r>
              <a:rPr lang="en-US" b="1" dirty="0" err="1"/>
              <a:t>empatia</a:t>
            </a:r>
            <a:r>
              <a:rPr lang="en-US" dirty="0"/>
              <a:t>: </a:t>
            </a:r>
            <a:r>
              <a:rPr lang="en-US" b="1" dirty="0"/>
              <a:t>2,79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/>
              <a:t>Como é um valor inferior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intermédio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escala</a:t>
            </a:r>
            <a:r>
              <a:rPr lang="en-US" sz="1100" dirty="0"/>
              <a:t> de Likert de 5 </a:t>
            </a:r>
            <a:r>
              <a:rPr lang="en-US" sz="1100" dirty="0" err="1"/>
              <a:t>valores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 não se </a:t>
            </a:r>
            <a:r>
              <a:rPr lang="en-US" sz="1100" dirty="0" err="1">
                <a:sym typeface="Wingdings" panose="05000000000000000000" pitchFamily="2" charset="2"/>
              </a:rPr>
              <a:t>atingiu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dirty="0" err="1"/>
              <a:t>Contudo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do </a:t>
            </a:r>
            <a:r>
              <a:rPr lang="en-US" sz="1100" dirty="0" err="1"/>
              <a:t>desvio-padrão</a:t>
            </a:r>
            <a:r>
              <a:rPr lang="en-US" sz="1100" dirty="0"/>
              <a:t> de 0,6 </a:t>
            </a: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atinge</a:t>
            </a:r>
            <a:r>
              <a:rPr lang="en-US" sz="1100" dirty="0">
                <a:sym typeface="Wingdings" panose="05000000000000000000" pitchFamily="2" charset="2"/>
              </a:rPr>
              <a:t> um valor </a:t>
            </a:r>
            <a:r>
              <a:rPr lang="en-US" sz="1100" dirty="0" err="1">
                <a:sym typeface="Wingdings" panose="05000000000000000000" pitchFamily="2" charset="2"/>
              </a:rPr>
              <a:t>máximo</a:t>
            </a:r>
            <a:r>
              <a:rPr lang="en-US" sz="1100" dirty="0">
                <a:sym typeface="Wingdings" panose="05000000000000000000" pitchFamily="2" charset="2"/>
              </a:rPr>
              <a:t> de 3,39  valor superior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referência</a:t>
            </a:r>
            <a:r>
              <a:rPr lang="en-US" sz="1100" dirty="0">
                <a:sym typeface="Wingdings" panose="05000000000000000000" pitchFamily="2" charset="2"/>
              </a:rPr>
              <a:t>  </a:t>
            </a:r>
            <a:r>
              <a:rPr lang="en-US" sz="1100" dirty="0" err="1">
                <a:sym typeface="Wingdings" panose="05000000000000000000" pitchFamily="2" charset="2"/>
              </a:rPr>
              <a:t>empatia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comunicada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3" name="Google Shape;1109;p41">
            <a:extLst>
              <a:ext uri="{FF2B5EF4-FFF2-40B4-BE49-F238E27FC236}">
                <a16:creationId xmlns:a16="http://schemas.microsoft.com/office/drawing/2014/main" id="{CBBE7363-0C77-E426-06F1-97C495560620}"/>
              </a:ext>
            </a:extLst>
          </p:cNvPr>
          <p:cNvSpPr txBox="1">
            <a:spLocks/>
          </p:cNvSpPr>
          <p:nvPr/>
        </p:nvSpPr>
        <p:spPr>
          <a:xfrm>
            <a:off x="806921" y="3042048"/>
            <a:ext cx="2203236" cy="166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200" i="1" dirty="0"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lang="pt-BR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3E63E9-6DBE-83AF-F245-EC883E162B3F}"/>
              </a:ext>
            </a:extLst>
          </p:cNvPr>
          <p:cNvGrpSpPr/>
          <p:nvPr/>
        </p:nvGrpSpPr>
        <p:grpSpPr>
          <a:xfrm rot="19833293">
            <a:off x="8718504" y="212656"/>
            <a:ext cx="850990" cy="3089042"/>
            <a:chOff x="8223963" y="2907080"/>
            <a:chExt cx="487941" cy="2281311"/>
          </a:xfrm>
        </p:grpSpPr>
        <p:sp>
          <p:nvSpPr>
            <p:cNvPr id="5" name="Google Shape;769;p33">
              <a:extLst>
                <a:ext uri="{FF2B5EF4-FFF2-40B4-BE49-F238E27FC236}">
                  <a16:creationId xmlns:a16="http://schemas.microsoft.com/office/drawing/2014/main" id="{345EE0CA-EE92-0AF6-617D-85B588FD78F7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7;p33">
              <a:extLst>
                <a:ext uri="{FF2B5EF4-FFF2-40B4-BE49-F238E27FC236}">
                  <a16:creationId xmlns:a16="http://schemas.microsoft.com/office/drawing/2014/main" id="{7FC8C167-607F-3BC8-8627-0D78AE2F7017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768;p33">
              <a:extLst>
                <a:ext uri="{FF2B5EF4-FFF2-40B4-BE49-F238E27FC236}">
                  <a16:creationId xmlns:a16="http://schemas.microsoft.com/office/drawing/2014/main" id="{2046AA5E-DDF9-1375-0F31-13F1501C340E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903E28-774E-934E-7232-9B2B2C4E2412}"/>
              </a:ext>
            </a:extLst>
          </p:cNvPr>
          <p:cNvGrpSpPr/>
          <p:nvPr/>
        </p:nvGrpSpPr>
        <p:grpSpPr>
          <a:xfrm>
            <a:off x="212790" y="13845"/>
            <a:ext cx="7505289" cy="692552"/>
            <a:chOff x="212790" y="181485"/>
            <a:chExt cx="7505289" cy="6925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09C3CD-DF5E-5E8F-600B-5EDC864A191B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645DD7-0EFF-C17F-4711-9E4AA831B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04E017-1B10-E6F0-7EC8-8706C44DD04D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CBA2C8A-1B56-5E95-D7CE-A089E8C37DC0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2CCB0B5-1C3D-8B39-840A-3DAD581AFE2C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517BAD-3F91-70D1-FA96-F20819AB6F48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C27E99-D721-C882-8EB6-EB080FD356DE}"/>
                </a:ext>
              </a:extLst>
            </p:cNvPr>
            <p:cNvSpPr txBox="1"/>
            <p:nvPr/>
          </p:nvSpPr>
          <p:spPr>
            <a:xfrm>
              <a:off x="550065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PÓS-PRODUÇÃO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41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Box 930">
            <a:extLst>
              <a:ext uri="{FF2B5EF4-FFF2-40B4-BE49-F238E27FC236}">
                <a16:creationId xmlns:a16="http://schemas.microsoft.com/office/drawing/2014/main" id="{08D8E0B3-BD9D-584D-AC78-C57DFB430A50}"/>
              </a:ext>
            </a:extLst>
          </p:cNvPr>
          <p:cNvSpPr txBox="1"/>
          <p:nvPr/>
        </p:nvSpPr>
        <p:spPr>
          <a:xfrm>
            <a:off x="613778" y="2248519"/>
            <a:ext cx="961480" cy="59710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146137" y="-474334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599832" y="430820"/>
            <a:ext cx="7389955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LIMITAÇÕES E TRABALHO FUTURO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2000822" y="1511458"/>
            <a:ext cx="5562300" cy="322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Limitações do estudo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Inexistência de componentes do jogo, como elementos musicais e sonoros e uma narrativa ramificada, pode ter afetado a imersão do jogador, contribuindo para uma menor comunicação empática;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Bugs visuais reportados pelos participantes podem ter igualmente afetado a empatia.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Trabalho futuro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Gravação de falas e efeitos sonoros para cada personagem;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Implementação de efeitos sonoros e músicas de fundo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 de uma canção, interpretada pelo “OLD MAN”;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narrativa, acrescentando ramificações e vários finais;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Melhoria da interface de utilizador e interatividade no jogo;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Correção de bugs e melhoria visual.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11" name="Google Shape;885;p36">
            <a:extLst>
              <a:ext uri="{FF2B5EF4-FFF2-40B4-BE49-F238E27FC236}">
                <a16:creationId xmlns:a16="http://schemas.microsoft.com/office/drawing/2014/main" id="{FE792361-9201-5ABE-4B61-FC5631EB1CD8}"/>
              </a:ext>
            </a:extLst>
          </p:cNvPr>
          <p:cNvGrpSpPr/>
          <p:nvPr/>
        </p:nvGrpSpPr>
        <p:grpSpPr>
          <a:xfrm rot="1131098">
            <a:off x="6550596" y="2992832"/>
            <a:ext cx="2418414" cy="1060158"/>
            <a:chOff x="2839868" y="339669"/>
            <a:chExt cx="3417692" cy="1498210"/>
          </a:xfrm>
        </p:grpSpPr>
        <p:grpSp>
          <p:nvGrpSpPr>
            <p:cNvPr id="12" name="Google Shape;886;p36">
              <a:extLst>
                <a:ext uri="{FF2B5EF4-FFF2-40B4-BE49-F238E27FC236}">
                  <a16:creationId xmlns:a16="http://schemas.microsoft.com/office/drawing/2014/main" id="{9076D32D-A669-3DC9-F78B-D7AD044F8EFF}"/>
                </a:ext>
              </a:extLst>
            </p:cNvPr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31" name="Google Shape;887;p36">
                <a:extLst>
                  <a:ext uri="{FF2B5EF4-FFF2-40B4-BE49-F238E27FC236}">
                    <a16:creationId xmlns:a16="http://schemas.microsoft.com/office/drawing/2014/main" id="{DF558094-5F18-EC2E-EDDA-EE13FCFD3969}"/>
                  </a:ext>
                </a:extLst>
              </p:cNvPr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8;p36">
                <a:extLst>
                  <a:ext uri="{FF2B5EF4-FFF2-40B4-BE49-F238E27FC236}">
                    <a16:creationId xmlns:a16="http://schemas.microsoft.com/office/drawing/2014/main" id="{1D5B1746-22C0-B7A3-F266-3BD7197BC5D3}"/>
                  </a:ext>
                </a:extLst>
              </p:cNvPr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89;p36">
                <a:extLst>
                  <a:ext uri="{FF2B5EF4-FFF2-40B4-BE49-F238E27FC236}">
                    <a16:creationId xmlns:a16="http://schemas.microsoft.com/office/drawing/2014/main" id="{A8FACB54-C7FC-978F-2DB7-D377D374DA41}"/>
                  </a:ext>
                </a:extLst>
              </p:cNvPr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0;p36">
                <a:extLst>
                  <a:ext uri="{FF2B5EF4-FFF2-40B4-BE49-F238E27FC236}">
                    <a16:creationId xmlns:a16="http://schemas.microsoft.com/office/drawing/2014/main" id="{2F5CDC94-996F-848B-1639-747D39C5E49C}"/>
                  </a:ext>
                </a:extLst>
              </p:cNvPr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1;p36">
                <a:extLst>
                  <a:ext uri="{FF2B5EF4-FFF2-40B4-BE49-F238E27FC236}">
                    <a16:creationId xmlns:a16="http://schemas.microsoft.com/office/drawing/2014/main" id="{2B9508B3-CE5A-3DCD-7F37-D6823C777C5C}"/>
                  </a:ext>
                </a:extLst>
              </p:cNvPr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92;p36">
              <a:extLst>
                <a:ext uri="{FF2B5EF4-FFF2-40B4-BE49-F238E27FC236}">
                  <a16:creationId xmlns:a16="http://schemas.microsoft.com/office/drawing/2014/main" id="{4D89E904-CB38-F5C5-3DCB-1308F8BDE5A6}"/>
                </a:ext>
              </a:extLst>
            </p:cNvPr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26" name="Google Shape;893;p36">
                <a:extLst>
                  <a:ext uri="{FF2B5EF4-FFF2-40B4-BE49-F238E27FC236}">
                    <a16:creationId xmlns:a16="http://schemas.microsoft.com/office/drawing/2014/main" id="{9D5B2C01-29B1-5834-CAA5-34C9E5F9B4AA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4;p36">
                <a:extLst>
                  <a:ext uri="{FF2B5EF4-FFF2-40B4-BE49-F238E27FC236}">
                    <a16:creationId xmlns:a16="http://schemas.microsoft.com/office/drawing/2014/main" id="{170123ED-5BF1-8466-0A7F-0CA9C4198C93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5;p36">
                <a:extLst>
                  <a:ext uri="{FF2B5EF4-FFF2-40B4-BE49-F238E27FC236}">
                    <a16:creationId xmlns:a16="http://schemas.microsoft.com/office/drawing/2014/main" id="{98AB5B91-BFF9-4457-A7E1-271C413F5611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6;p36">
                <a:extLst>
                  <a:ext uri="{FF2B5EF4-FFF2-40B4-BE49-F238E27FC236}">
                    <a16:creationId xmlns:a16="http://schemas.microsoft.com/office/drawing/2014/main" id="{969085FB-A0B6-4894-2BAA-AF3719EC20E9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7;p36">
                <a:extLst>
                  <a:ext uri="{FF2B5EF4-FFF2-40B4-BE49-F238E27FC236}">
                    <a16:creationId xmlns:a16="http://schemas.microsoft.com/office/drawing/2014/main" id="{E3E26F81-42FC-1DBA-CA64-33F12100C991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98;p36">
              <a:extLst>
                <a:ext uri="{FF2B5EF4-FFF2-40B4-BE49-F238E27FC236}">
                  <a16:creationId xmlns:a16="http://schemas.microsoft.com/office/drawing/2014/main" id="{22A5D1CC-84F4-BA59-52AD-73BA06A0BD1C}"/>
                </a:ext>
              </a:extLst>
            </p:cNvPr>
            <p:cNvGrpSpPr/>
            <p:nvPr/>
          </p:nvGrpSpPr>
          <p:grpSpPr>
            <a:xfrm>
              <a:off x="5593227" y="716918"/>
              <a:ext cx="664333" cy="624408"/>
              <a:chOff x="4151732" y="3409676"/>
              <a:chExt cx="148371" cy="139458"/>
            </a:xfrm>
          </p:grpSpPr>
          <p:sp>
            <p:nvSpPr>
              <p:cNvPr id="21" name="Google Shape;899;p36">
                <a:extLst>
                  <a:ext uri="{FF2B5EF4-FFF2-40B4-BE49-F238E27FC236}">
                    <a16:creationId xmlns:a16="http://schemas.microsoft.com/office/drawing/2014/main" id="{B0B7960C-C2D7-46E8-25A4-079E96CD0489}"/>
                  </a:ext>
                </a:extLst>
              </p:cNvPr>
              <p:cNvSpPr/>
              <p:nvPr/>
            </p:nvSpPr>
            <p:spPr>
              <a:xfrm>
                <a:off x="4151732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0;p36">
                <a:extLst>
                  <a:ext uri="{FF2B5EF4-FFF2-40B4-BE49-F238E27FC236}">
                    <a16:creationId xmlns:a16="http://schemas.microsoft.com/office/drawing/2014/main" id="{71520A80-052E-3804-0657-F396ECDAC22B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1;p36">
                <a:extLst>
                  <a:ext uri="{FF2B5EF4-FFF2-40B4-BE49-F238E27FC236}">
                    <a16:creationId xmlns:a16="http://schemas.microsoft.com/office/drawing/2014/main" id="{496C34B6-4D04-668A-2A6E-C445693DB14E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2;p36">
                <a:extLst>
                  <a:ext uri="{FF2B5EF4-FFF2-40B4-BE49-F238E27FC236}">
                    <a16:creationId xmlns:a16="http://schemas.microsoft.com/office/drawing/2014/main" id="{29BED92C-EFF2-2FB5-CD35-2ADFEFF4D716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3;p36">
                <a:extLst>
                  <a:ext uri="{FF2B5EF4-FFF2-40B4-BE49-F238E27FC236}">
                    <a16:creationId xmlns:a16="http://schemas.microsoft.com/office/drawing/2014/main" id="{453D6F6C-437B-0F70-554D-B907EFDF9D97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04;p36">
              <a:extLst>
                <a:ext uri="{FF2B5EF4-FFF2-40B4-BE49-F238E27FC236}">
                  <a16:creationId xmlns:a16="http://schemas.microsoft.com/office/drawing/2014/main" id="{50F18DE5-4C73-984C-E7FC-A3FCD124DA80}"/>
                </a:ext>
              </a:extLst>
            </p:cNvPr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16" name="Google Shape;905;p36">
                <a:extLst>
                  <a:ext uri="{FF2B5EF4-FFF2-40B4-BE49-F238E27FC236}">
                    <a16:creationId xmlns:a16="http://schemas.microsoft.com/office/drawing/2014/main" id="{5AFD33B2-1985-EFB4-8DC2-CCAB8AD5F137}"/>
                  </a:ext>
                </a:extLst>
              </p:cNvPr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6;p36">
                <a:extLst>
                  <a:ext uri="{FF2B5EF4-FFF2-40B4-BE49-F238E27FC236}">
                    <a16:creationId xmlns:a16="http://schemas.microsoft.com/office/drawing/2014/main" id="{134D5CCB-F7C4-A44A-65C8-3DDBBF1C99E5}"/>
                  </a:ext>
                </a:extLst>
              </p:cNvPr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7;p36">
                <a:extLst>
                  <a:ext uri="{FF2B5EF4-FFF2-40B4-BE49-F238E27FC236}">
                    <a16:creationId xmlns:a16="http://schemas.microsoft.com/office/drawing/2014/main" id="{32DDA9BE-5457-3D68-4502-78E1CA809730}"/>
                  </a:ext>
                </a:extLst>
              </p:cNvPr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8;p36">
                <a:extLst>
                  <a:ext uri="{FF2B5EF4-FFF2-40B4-BE49-F238E27FC236}">
                    <a16:creationId xmlns:a16="http://schemas.microsoft.com/office/drawing/2014/main" id="{3F46C3A6-807E-C81B-ED24-0F239F514013}"/>
                  </a:ext>
                </a:extLst>
              </p:cNvPr>
              <p:cNvSpPr/>
              <p:nvPr/>
            </p:nvSpPr>
            <p:spPr>
              <a:xfrm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9;p36">
                <a:extLst>
                  <a:ext uri="{FF2B5EF4-FFF2-40B4-BE49-F238E27FC236}">
                    <a16:creationId xmlns:a16="http://schemas.microsoft.com/office/drawing/2014/main" id="{AEAE55EF-AAFA-C395-5DCC-7DA3A1026CA6}"/>
                  </a:ext>
                </a:extLst>
              </p:cNvPr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209873" y="500033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13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-14317" y="1993668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D9EE6BB-E23C-DF3E-6141-70DA3CA914BC}"/>
              </a:ext>
            </a:extLst>
          </p:cNvPr>
          <p:cNvGrpSpPr/>
          <p:nvPr/>
        </p:nvGrpSpPr>
        <p:grpSpPr>
          <a:xfrm>
            <a:off x="212790" y="13845"/>
            <a:ext cx="7505289" cy="692552"/>
            <a:chOff x="212790" y="181485"/>
            <a:chExt cx="7505289" cy="6925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1873BB-598E-7241-5FBA-DC9303F5449D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5CA10EB-9E45-A0E1-0E27-EC5C2FCD1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18924E5-B2B7-86BD-8A6C-3D2ACA250F75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4B3CF0A-3DE6-7063-B045-0F99CBECA082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F7D9B76-735E-8390-6FC9-E46F5D86AB6B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49C408-8AEF-F46B-1808-76FDCB44CB1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3A4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FD4A47-84DF-1573-FA38-61174C429FDF}"/>
                </a:ext>
              </a:extLst>
            </p:cNvPr>
            <p:cNvSpPr txBox="1"/>
            <p:nvPr/>
          </p:nvSpPr>
          <p:spPr>
            <a:xfrm>
              <a:off x="550065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PÓS-PRODUÇÃO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CD2F68-E3EC-6DA6-BE3C-2DE5853FBF7C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13622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333875" y="-137956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REFERÊNCIAS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337615" y="960644"/>
            <a:ext cx="8070576" cy="397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Adams, E. (Ernest W. ), &amp; Rollings, A. (2010).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Fundamentals of Game Design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New Riders. </a:t>
            </a: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H., &amp; Ribeiro, T. (2023).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Relationship with the digital game and the characters.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Davis, M. (1980).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multidimensional approach to individual differences in empathy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indent="0"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Field, S. (1995).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Manual do Roteiro.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Isbister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K. (2006).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Better Game Characters by Design - A Psychological Approach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McCrae, R., &amp; Costa, P. (1999).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five factor model of personality: Theoretical Perspective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https://www.researchgate.net/publication/247880369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Riess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H. (2018).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Empathy Effect: Seven Neuroscience-Based Keys for Transforming the Way We Live, Love, Work, and Connect Across Differences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Sampat, E. (2017).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Empathy Machines - Design Games That Are Personal, Political, and Profound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1C8B3-E53D-7A43-F730-326E2FC56532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/>
          </p:nvPr>
        </p:nvSpPr>
        <p:spPr>
          <a:xfrm>
            <a:off x="720000" y="159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SUMÁRIO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62" name="Google Shape;862;p35"/>
          <p:cNvSpPr txBox="1">
            <a:spLocks noGrp="1"/>
          </p:cNvSpPr>
          <p:nvPr>
            <p:ph type="title" idx="2"/>
          </p:nvPr>
        </p:nvSpPr>
        <p:spPr>
          <a:xfrm>
            <a:off x="2852440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02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3"/>
          </p:nvPr>
        </p:nvSpPr>
        <p:spPr>
          <a:xfrm>
            <a:off x="2014840" y="135764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</a:rPr>
              <a:t>Questão, objetivo e metodologia da investigação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5"/>
          </p:nvPr>
        </p:nvSpPr>
        <p:spPr>
          <a:xfrm>
            <a:off x="626666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01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6"/>
          </p:nvPr>
        </p:nvSpPr>
        <p:spPr>
          <a:xfrm>
            <a:off x="-210934" y="116448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Problema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 idx="8"/>
          </p:nvPr>
        </p:nvSpPr>
        <p:spPr>
          <a:xfrm>
            <a:off x="5420440" y="8870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03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69" name="Google Shape;869;p35"/>
          <p:cNvSpPr txBox="1">
            <a:spLocks noGrp="1"/>
          </p:cNvSpPr>
          <p:nvPr>
            <p:ph type="subTitle" idx="9"/>
          </p:nvPr>
        </p:nvSpPr>
        <p:spPr>
          <a:xfrm>
            <a:off x="4582840" y="12212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Enquadramento teórico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4"/>
          </p:nvPr>
        </p:nvSpPr>
        <p:spPr>
          <a:xfrm>
            <a:off x="2852440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06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2" name="Google Shape;872;p35"/>
          <p:cNvSpPr txBox="1">
            <a:spLocks noGrp="1"/>
          </p:cNvSpPr>
          <p:nvPr>
            <p:ph type="subTitle" idx="15"/>
          </p:nvPr>
        </p:nvSpPr>
        <p:spPr>
          <a:xfrm>
            <a:off x="2014840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Conceito de jogo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17"/>
          </p:nvPr>
        </p:nvSpPr>
        <p:spPr>
          <a:xfrm>
            <a:off x="626666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05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8"/>
          </p:nvPr>
        </p:nvSpPr>
        <p:spPr>
          <a:xfrm>
            <a:off x="-210934" y="191986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Narrativa</a:t>
            </a:r>
            <a:endParaRPr sz="1400"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title" idx="20"/>
          </p:nvPr>
        </p:nvSpPr>
        <p:spPr>
          <a:xfrm>
            <a:off x="5420440" y="1646392"/>
            <a:ext cx="906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07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21"/>
          </p:nvPr>
        </p:nvSpPr>
        <p:spPr>
          <a:xfrm>
            <a:off x="4582840" y="1924592"/>
            <a:ext cx="25818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Implementação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6" name="Google Shape;862;p35">
            <a:extLst>
              <a:ext uri="{FF2B5EF4-FFF2-40B4-BE49-F238E27FC236}">
                <a16:creationId xmlns:a16="http://schemas.microsoft.com/office/drawing/2014/main" id="{CC0AC16D-7D71-91D9-B442-EDFEB3D8DFDD}"/>
              </a:ext>
            </a:extLst>
          </p:cNvPr>
          <p:cNvSpPr txBox="1">
            <a:spLocks/>
          </p:cNvSpPr>
          <p:nvPr/>
        </p:nvSpPr>
        <p:spPr>
          <a:xfrm>
            <a:off x="2864500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09</a:t>
            </a:r>
          </a:p>
        </p:txBody>
      </p:sp>
      <p:sp>
        <p:nvSpPr>
          <p:cNvPr id="27" name="Google Shape;863;p35">
            <a:extLst>
              <a:ext uri="{FF2B5EF4-FFF2-40B4-BE49-F238E27FC236}">
                <a16:creationId xmlns:a16="http://schemas.microsoft.com/office/drawing/2014/main" id="{CF4E656D-C084-08E2-8FF7-5648B450E28B}"/>
              </a:ext>
            </a:extLst>
          </p:cNvPr>
          <p:cNvSpPr txBox="1">
            <a:spLocks/>
          </p:cNvSpPr>
          <p:nvPr/>
        </p:nvSpPr>
        <p:spPr>
          <a:xfrm>
            <a:off x="2026900" y="25887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Procedimento de avaliação</a:t>
            </a:r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1FAE4861-D694-2CAB-6D8D-79E8743D69F0}"/>
              </a:ext>
            </a:extLst>
          </p:cNvPr>
          <p:cNvSpPr txBox="1">
            <a:spLocks/>
          </p:cNvSpPr>
          <p:nvPr/>
        </p:nvSpPr>
        <p:spPr>
          <a:xfrm>
            <a:off x="638726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48E0D085-056B-B73C-F5AE-C278504BF4D0}"/>
              </a:ext>
            </a:extLst>
          </p:cNvPr>
          <p:cNvSpPr txBox="1">
            <a:spLocks/>
          </p:cNvSpPr>
          <p:nvPr/>
        </p:nvSpPr>
        <p:spPr>
          <a:xfrm>
            <a:off x="-198874" y="261618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sz="1400" dirty="0"/>
              <a:t>Demo</a:t>
            </a:r>
          </a:p>
        </p:txBody>
      </p:sp>
      <p:sp>
        <p:nvSpPr>
          <p:cNvPr id="30" name="Google Shape;868;p35">
            <a:extLst>
              <a:ext uri="{FF2B5EF4-FFF2-40B4-BE49-F238E27FC236}">
                <a16:creationId xmlns:a16="http://schemas.microsoft.com/office/drawing/2014/main" id="{89BA4662-0E71-2E8A-7632-860093B1F0A3}"/>
              </a:ext>
            </a:extLst>
          </p:cNvPr>
          <p:cNvSpPr txBox="1">
            <a:spLocks/>
          </p:cNvSpPr>
          <p:nvPr/>
        </p:nvSpPr>
        <p:spPr>
          <a:xfrm>
            <a:off x="5432500" y="23387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1" name="Google Shape;869;p35">
            <a:extLst>
              <a:ext uri="{FF2B5EF4-FFF2-40B4-BE49-F238E27FC236}">
                <a16:creationId xmlns:a16="http://schemas.microsoft.com/office/drawing/2014/main" id="{318F08E2-2145-01F5-AA6C-D2ECAEF28433}"/>
              </a:ext>
            </a:extLst>
          </p:cNvPr>
          <p:cNvSpPr txBox="1">
            <a:spLocks/>
          </p:cNvSpPr>
          <p:nvPr/>
        </p:nvSpPr>
        <p:spPr>
          <a:xfrm>
            <a:off x="4594900" y="261904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100" dirty="0" err="1">
                <a:solidFill>
                  <a:schemeClr val="tx1"/>
                </a:solidFill>
              </a:rPr>
              <a:t>Caracterização</a:t>
            </a:r>
            <a:r>
              <a:rPr lang="en-US" sz="1100" dirty="0">
                <a:solidFill>
                  <a:schemeClr val="tx1"/>
                </a:solidFill>
              </a:rPr>
              <a:t> da </a:t>
            </a:r>
            <a:r>
              <a:rPr lang="en-US" sz="1100" dirty="0" err="1">
                <a:solidFill>
                  <a:schemeClr val="tx1"/>
                </a:solidFill>
              </a:rPr>
              <a:t>amostra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2" name="Google Shape;871;p35">
            <a:extLst>
              <a:ext uri="{FF2B5EF4-FFF2-40B4-BE49-F238E27FC236}">
                <a16:creationId xmlns:a16="http://schemas.microsoft.com/office/drawing/2014/main" id="{52884077-A787-E863-DDA6-021AB772817F}"/>
              </a:ext>
            </a:extLst>
          </p:cNvPr>
          <p:cNvSpPr txBox="1">
            <a:spLocks/>
          </p:cNvSpPr>
          <p:nvPr/>
        </p:nvSpPr>
        <p:spPr>
          <a:xfrm>
            <a:off x="2864500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3" name="Google Shape;872;p35">
            <a:extLst>
              <a:ext uri="{FF2B5EF4-FFF2-40B4-BE49-F238E27FC236}">
                <a16:creationId xmlns:a16="http://schemas.microsoft.com/office/drawing/2014/main" id="{53564ECD-0FC0-51CF-EB96-2C4112D83805}"/>
              </a:ext>
            </a:extLst>
          </p:cNvPr>
          <p:cNvSpPr txBox="1">
            <a:spLocks/>
          </p:cNvSpPr>
          <p:nvPr/>
        </p:nvSpPr>
        <p:spPr>
          <a:xfrm>
            <a:off x="2026900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Conclusões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Google Shape;874;p35">
            <a:extLst>
              <a:ext uri="{FF2B5EF4-FFF2-40B4-BE49-F238E27FC236}">
                <a16:creationId xmlns:a16="http://schemas.microsoft.com/office/drawing/2014/main" id="{77B2472E-078F-1EC5-6175-9892999B8EDF}"/>
              </a:ext>
            </a:extLst>
          </p:cNvPr>
          <p:cNvSpPr txBox="1">
            <a:spLocks/>
          </p:cNvSpPr>
          <p:nvPr/>
        </p:nvSpPr>
        <p:spPr>
          <a:xfrm>
            <a:off x="638726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5" name="Google Shape;875;p35">
            <a:extLst>
              <a:ext uri="{FF2B5EF4-FFF2-40B4-BE49-F238E27FC236}">
                <a16:creationId xmlns:a16="http://schemas.microsoft.com/office/drawing/2014/main" id="{F3C5C158-23D8-289B-5084-D9EB1BD6AA5E}"/>
              </a:ext>
            </a:extLst>
          </p:cNvPr>
          <p:cNvSpPr txBox="1">
            <a:spLocks/>
          </p:cNvSpPr>
          <p:nvPr/>
        </p:nvSpPr>
        <p:spPr>
          <a:xfrm>
            <a:off x="-198874" y="337156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/>
              <a:t>Resultados</a:t>
            </a:r>
            <a:endParaRPr lang="en-US" sz="1400" dirty="0"/>
          </a:p>
        </p:txBody>
      </p:sp>
      <p:sp>
        <p:nvSpPr>
          <p:cNvPr id="36" name="Google Shape;877;p35">
            <a:extLst>
              <a:ext uri="{FF2B5EF4-FFF2-40B4-BE49-F238E27FC236}">
                <a16:creationId xmlns:a16="http://schemas.microsoft.com/office/drawing/2014/main" id="{E9CA36C3-3915-AB54-31D0-1C15F1AD7363}"/>
              </a:ext>
            </a:extLst>
          </p:cNvPr>
          <p:cNvSpPr txBox="1">
            <a:spLocks/>
          </p:cNvSpPr>
          <p:nvPr/>
        </p:nvSpPr>
        <p:spPr>
          <a:xfrm>
            <a:off x="5432500" y="3098092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7" name="Google Shape;878;p35">
            <a:extLst>
              <a:ext uri="{FF2B5EF4-FFF2-40B4-BE49-F238E27FC236}">
                <a16:creationId xmlns:a16="http://schemas.microsoft.com/office/drawing/2014/main" id="{1DFC68F6-56AC-9FFC-D931-371386E08AB5}"/>
              </a:ext>
            </a:extLst>
          </p:cNvPr>
          <p:cNvSpPr txBox="1">
            <a:spLocks/>
          </p:cNvSpPr>
          <p:nvPr/>
        </p:nvSpPr>
        <p:spPr>
          <a:xfrm>
            <a:off x="4594900" y="3376292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Limitações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trabalho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futuro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8" name="Google Shape;1107;p28">
            <a:extLst>
              <a:ext uri="{FF2B5EF4-FFF2-40B4-BE49-F238E27FC236}">
                <a16:creationId xmlns:a16="http://schemas.microsoft.com/office/drawing/2014/main" id="{034DE564-1567-BEDA-6879-B34ED7B37BEC}"/>
              </a:ext>
            </a:extLst>
          </p:cNvPr>
          <p:cNvGrpSpPr/>
          <p:nvPr/>
        </p:nvGrpSpPr>
        <p:grpSpPr>
          <a:xfrm rot="21260511">
            <a:off x="5909409" y="1932567"/>
            <a:ext cx="3336002" cy="3596492"/>
            <a:chOff x="1018675" y="238125"/>
            <a:chExt cx="5154025" cy="5556471"/>
          </a:xfrm>
        </p:grpSpPr>
        <p:sp>
          <p:nvSpPr>
            <p:cNvPr id="39" name="Google Shape;1108;p28">
              <a:extLst>
                <a:ext uri="{FF2B5EF4-FFF2-40B4-BE49-F238E27FC236}">
                  <a16:creationId xmlns:a16="http://schemas.microsoft.com/office/drawing/2014/main" id="{42F4FD03-7600-94B1-C091-A83E83CFF023}"/>
                </a:ext>
              </a:extLst>
            </p:cNvPr>
            <p:cNvSpPr/>
            <p:nvPr/>
          </p:nvSpPr>
          <p:spPr>
            <a:xfrm>
              <a:off x="2639375" y="238125"/>
              <a:ext cx="3533325" cy="2684125"/>
            </a:xfrm>
            <a:custGeom>
              <a:avLst/>
              <a:gdLst/>
              <a:ahLst/>
              <a:cxnLst/>
              <a:rect l="l" t="t" r="r" b="b"/>
              <a:pathLst>
                <a:path w="141333" h="107365" extrusionOk="0">
                  <a:moveTo>
                    <a:pt x="72947" y="0"/>
                  </a:moveTo>
                  <a:lnTo>
                    <a:pt x="72350" y="21"/>
                  </a:lnTo>
                  <a:lnTo>
                    <a:pt x="71765" y="42"/>
                  </a:lnTo>
                  <a:lnTo>
                    <a:pt x="71179" y="73"/>
                  </a:lnTo>
                  <a:lnTo>
                    <a:pt x="70593" y="105"/>
                  </a:lnTo>
                  <a:lnTo>
                    <a:pt x="70007" y="146"/>
                  </a:lnTo>
                  <a:lnTo>
                    <a:pt x="69411" y="199"/>
                  </a:lnTo>
                  <a:lnTo>
                    <a:pt x="68825" y="262"/>
                  </a:lnTo>
                  <a:lnTo>
                    <a:pt x="68239" y="335"/>
                  </a:lnTo>
                  <a:lnTo>
                    <a:pt x="67653" y="408"/>
                  </a:lnTo>
                  <a:lnTo>
                    <a:pt x="67078" y="492"/>
                  </a:lnTo>
                  <a:lnTo>
                    <a:pt x="66492" y="586"/>
                  </a:lnTo>
                  <a:lnTo>
                    <a:pt x="65906" y="680"/>
                  </a:lnTo>
                  <a:lnTo>
                    <a:pt x="65331" y="785"/>
                  </a:lnTo>
                  <a:lnTo>
                    <a:pt x="64745" y="900"/>
                  </a:lnTo>
                  <a:lnTo>
                    <a:pt x="64170" y="1025"/>
                  </a:lnTo>
                  <a:lnTo>
                    <a:pt x="63594" y="1161"/>
                  </a:lnTo>
                  <a:lnTo>
                    <a:pt x="63019" y="1297"/>
                  </a:lnTo>
                  <a:lnTo>
                    <a:pt x="62444" y="1444"/>
                  </a:lnTo>
                  <a:lnTo>
                    <a:pt x="61868" y="1601"/>
                  </a:lnTo>
                  <a:lnTo>
                    <a:pt x="61303" y="1768"/>
                  </a:lnTo>
                  <a:lnTo>
                    <a:pt x="60728" y="1935"/>
                  </a:lnTo>
                  <a:lnTo>
                    <a:pt x="60163" y="2113"/>
                  </a:lnTo>
                  <a:lnTo>
                    <a:pt x="59598" y="2301"/>
                  </a:lnTo>
                  <a:lnTo>
                    <a:pt x="59044" y="2490"/>
                  </a:lnTo>
                  <a:lnTo>
                    <a:pt x="58479" y="2699"/>
                  </a:lnTo>
                  <a:lnTo>
                    <a:pt x="57924" y="2908"/>
                  </a:lnTo>
                  <a:lnTo>
                    <a:pt x="57370" y="3128"/>
                  </a:lnTo>
                  <a:lnTo>
                    <a:pt x="56816" y="3348"/>
                  </a:lnTo>
                  <a:lnTo>
                    <a:pt x="56261" y="3588"/>
                  </a:lnTo>
                  <a:lnTo>
                    <a:pt x="55717" y="3829"/>
                  </a:lnTo>
                  <a:lnTo>
                    <a:pt x="55173" y="4080"/>
                  </a:lnTo>
                  <a:lnTo>
                    <a:pt x="54629" y="4331"/>
                  </a:lnTo>
                  <a:lnTo>
                    <a:pt x="54096" y="4603"/>
                  </a:lnTo>
                  <a:lnTo>
                    <a:pt x="53552" y="4875"/>
                  </a:lnTo>
                  <a:lnTo>
                    <a:pt x="53018" y="5157"/>
                  </a:lnTo>
                  <a:lnTo>
                    <a:pt x="52495" y="5440"/>
                  </a:lnTo>
                  <a:lnTo>
                    <a:pt x="51972" y="5743"/>
                  </a:lnTo>
                  <a:lnTo>
                    <a:pt x="51449" y="6047"/>
                  </a:lnTo>
                  <a:lnTo>
                    <a:pt x="50926" y="6360"/>
                  </a:lnTo>
                  <a:lnTo>
                    <a:pt x="50413" y="6685"/>
                  </a:lnTo>
                  <a:lnTo>
                    <a:pt x="49901" y="7009"/>
                  </a:lnTo>
                  <a:lnTo>
                    <a:pt x="49398" y="7344"/>
                  </a:lnTo>
                  <a:lnTo>
                    <a:pt x="48886" y="7689"/>
                  </a:lnTo>
                  <a:lnTo>
                    <a:pt x="48394" y="8045"/>
                  </a:lnTo>
                  <a:lnTo>
                    <a:pt x="47892" y="8400"/>
                  </a:lnTo>
                  <a:lnTo>
                    <a:pt x="47400" y="8777"/>
                  </a:lnTo>
                  <a:lnTo>
                    <a:pt x="46919" y="9154"/>
                  </a:lnTo>
                  <a:lnTo>
                    <a:pt x="46438" y="9541"/>
                  </a:lnTo>
                  <a:lnTo>
                    <a:pt x="45957" y="9928"/>
                  </a:lnTo>
                  <a:lnTo>
                    <a:pt x="45486" y="10325"/>
                  </a:lnTo>
                  <a:lnTo>
                    <a:pt x="45015" y="10733"/>
                  </a:lnTo>
                  <a:lnTo>
                    <a:pt x="44544" y="11152"/>
                  </a:lnTo>
                  <a:lnTo>
                    <a:pt x="44095" y="11581"/>
                  </a:lnTo>
                  <a:lnTo>
                    <a:pt x="43634" y="12010"/>
                  </a:lnTo>
                  <a:lnTo>
                    <a:pt x="43184" y="12449"/>
                  </a:lnTo>
                  <a:lnTo>
                    <a:pt x="42745" y="12899"/>
                  </a:lnTo>
                  <a:lnTo>
                    <a:pt x="42306" y="13359"/>
                  </a:lnTo>
                  <a:lnTo>
                    <a:pt x="41866" y="13819"/>
                  </a:lnTo>
                  <a:lnTo>
                    <a:pt x="41437" y="14301"/>
                  </a:lnTo>
                  <a:lnTo>
                    <a:pt x="40757" y="15085"/>
                  </a:lnTo>
                  <a:lnTo>
                    <a:pt x="40077" y="15891"/>
                  </a:lnTo>
                  <a:lnTo>
                    <a:pt x="39429" y="16707"/>
                  </a:lnTo>
                  <a:lnTo>
                    <a:pt x="38801" y="17533"/>
                  </a:lnTo>
                  <a:lnTo>
                    <a:pt x="38184" y="18380"/>
                  </a:lnTo>
                  <a:lnTo>
                    <a:pt x="37577" y="19228"/>
                  </a:lnTo>
                  <a:lnTo>
                    <a:pt x="36991" y="20096"/>
                  </a:lnTo>
                  <a:lnTo>
                    <a:pt x="36416" y="20964"/>
                  </a:lnTo>
                  <a:lnTo>
                    <a:pt x="35862" y="21854"/>
                  </a:lnTo>
                  <a:lnTo>
                    <a:pt x="35307" y="22743"/>
                  </a:lnTo>
                  <a:lnTo>
                    <a:pt x="34774" y="23632"/>
                  </a:lnTo>
                  <a:lnTo>
                    <a:pt x="34251" y="24542"/>
                  </a:lnTo>
                  <a:lnTo>
                    <a:pt x="33728" y="25452"/>
                  </a:lnTo>
                  <a:lnTo>
                    <a:pt x="33225" y="26373"/>
                  </a:lnTo>
                  <a:lnTo>
                    <a:pt x="32723" y="27293"/>
                  </a:lnTo>
                  <a:lnTo>
                    <a:pt x="32232" y="28225"/>
                  </a:lnTo>
                  <a:lnTo>
                    <a:pt x="31740" y="29156"/>
                  </a:lnTo>
                  <a:lnTo>
                    <a:pt x="31259" y="30097"/>
                  </a:lnTo>
                  <a:lnTo>
                    <a:pt x="30296" y="31970"/>
                  </a:lnTo>
                  <a:lnTo>
                    <a:pt x="28403" y="35746"/>
                  </a:lnTo>
                  <a:lnTo>
                    <a:pt x="27461" y="37629"/>
                  </a:lnTo>
                  <a:lnTo>
                    <a:pt x="26488" y="39512"/>
                  </a:lnTo>
                  <a:lnTo>
                    <a:pt x="26007" y="40443"/>
                  </a:lnTo>
                  <a:lnTo>
                    <a:pt x="25505" y="41374"/>
                  </a:lnTo>
                  <a:lnTo>
                    <a:pt x="25003" y="42295"/>
                  </a:lnTo>
                  <a:lnTo>
                    <a:pt x="24490" y="43216"/>
                  </a:lnTo>
                  <a:lnTo>
                    <a:pt x="23978" y="44126"/>
                  </a:lnTo>
                  <a:lnTo>
                    <a:pt x="23434" y="45036"/>
                  </a:lnTo>
                  <a:lnTo>
                    <a:pt x="22890" y="45946"/>
                  </a:lnTo>
                  <a:lnTo>
                    <a:pt x="22314" y="46846"/>
                  </a:lnTo>
                  <a:lnTo>
                    <a:pt x="21739" y="47745"/>
                  </a:lnTo>
                  <a:lnTo>
                    <a:pt x="21143" y="48635"/>
                  </a:lnTo>
                  <a:lnTo>
                    <a:pt x="20525" y="49513"/>
                  </a:lnTo>
                  <a:lnTo>
                    <a:pt x="19898" y="50382"/>
                  </a:lnTo>
                  <a:lnTo>
                    <a:pt x="19260" y="51229"/>
                  </a:lnTo>
                  <a:lnTo>
                    <a:pt x="18601" y="52076"/>
                  </a:lnTo>
                  <a:lnTo>
                    <a:pt x="17921" y="52903"/>
                  </a:lnTo>
                  <a:lnTo>
                    <a:pt x="17230" y="53719"/>
                  </a:lnTo>
                  <a:lnTo>
                    <a:pt x="16529" y="54514"/>
                  </a:lnTo>
                  <a:lnTo>
                    <a:pt x="15807" y="55288"/>
                  </a:lnTo>
                  <a:lnTo>
                    <a:pt x="15441" y="55664"/>
                  </a:lnTo>
                  <a:lnTo>
                    <a:pt x="15065" y="56041"/>
                  </a:lnTo>
                  <a:lnTo>
                    <a:pt x="14688" y="56418"/>
                  </a:lnTo>
                  <a:lnTo>
                    <a:pt x="14311" y="56773"/>
                  </a:lnTo>
                  <a:lnTo>
                    <a:pt x="13935" y="57140"/>
                  </a:lnTo>
                  <a:lnTo>
                    <a:pt x="13548" y="57495"/>
                  </a:lnTo>
                  <a:lnTo>
                    <a:pt x="13150" y="57840"/>
                  </a:lnTo>
                  <a:lnTo>
                    <a:pt x="12753" y="58186"/>
                  </a:lnTo>
                  <a:lnTo>
                    <a:pt x="12355" y="58520"/>
                  </a:lnTo>
                  <a:lnTo>
                    <a:pt x="11958" y="58845"/>
                  </a:lnTo>
                  <a:lnTo>
                    <a:pt x="11550" y="59169"/>
                  </a:lnTo>
                  <a:lnTo>
                    <a:pt x="11131" y="59483"/>
                  </a:lnTo>
                  <a:lnTo>
                    <a:pt x="10723" y="59797"/>
                  </a:lnTo>
                  <a:lnTo>
                    <a:pt x="10305" y="60100"/>
                  </a:lnTo>
                  <a:lnTo>
                    <a:pt x="9876" y="60393"/>
                  </a:lnTo>
                  <a:lnTo>
                    <a:pt x="9447" y="60686"/>
                  </a:lnTo>
                  <a:lnTo>
                    <a:pt x="9018" y="60958"/>
                  </a:lnTo>
                  <a:lnTo>
                    <a:pt x="8579" y="61240"/>
                  </a:lnTo>
                  <a:lnTo>
                    <a:pt x="8139" y="61502"/>
                  </a:lnTo>
                  <a:lnTo>
                    <a:pt x="7700" y="61753"/>
                  </a:lnTo>
                  <a:lnTo>
                    <a:pt x="7250" y="62004"/>
                  </a:lnTo>
                  <a:lnTo>
                    <a:pt x="6790" y="62245"/>
                  </a:lnTo>
                  <a:lnTo>
                    <a:pt x="6340" y="62485"/>
                  </a:lnTo>
                  <a:lnTo>
                    <a:pt x="5880" y="62705"/>
                  </a:lnTo>
                  <a:lnTo>
                    <a:pt x="5409" y="62914"/>
                  </a:lnTo>
                  <a:lnTo>
                    <a:pt x="4938" y="63123"/>
                  </a:lnTo>
                  <a:lnTo>
                    <a:pt x="4467" y="63322"/>
                  </a:lnTo>
                  <a:lnTo>
                    <a:pt x="3986" y="63510"/>
                  </a:lnTo>
                  <a:lnTo>
                    <a:pt x="3505" y="63688"/>
                  </a:lnTo>
                  <a:lnTo>
                    <a:pt x="3013" y="63856"/>
                  </a:lnTo>
                  <a:lnTo>
                    <a:pt x="2522" y="64013"/>
                  </a:lnTo>
                  <a:lnTo>
                    <a:pt x="2030" y="64170"/>
                  </a:lnTo>
                  <a:lnTo>
                    <a:pt x="1528" y="64306"/>
                  </a:lnTo>
                  <a:lnTo>
                    <a:pt x="1026" y="64431"/>
                  </a:lnTo>
                  <a:lnTo>
                    <a:pt x="523" y="64557"/>
                  </a:lnTo>
                  <a:lnTo>
                    <a:pt x="0" y="64661"/>
                  </a:lnTo>
                  <a:lnTo>
                    <a:pt x="429" y="65331"/>
                  </a:lnTo>
                  <a:lnTo>
                    <a:pt x="869" y="66000"/>
                  </a:lnTo>
                  <a:lnTo>
                    <a:pt x="1308" y="66659"/>
                  </a:lnTo>
                  <a:lnTo>
                    <a:pt x="1758" y="67318"/>
                  </a:lnTo>
                  <a:lnTo>
                    <a:pt x="2208" y="67967"/>
                  </a:lnTo>
                  <a:lnTo>
                    <a:pt x="2668" y="68616"/>
                  </a:lnTo>
                  <a:lnTo>
                    <a:pt x="3139" y="69264"/>
                  </a:lnTo>
                  <a:lnTo>
                    <a:pt x="3610" y="69892"/>
                  </a:lnTo>
                  <a:lnTo>
                    <a:pt x="4091" y="70530"/>
                  </a:lnTo>
                  <a:lnTo>
                    <a:pt x="4582" y="71158"/>
                  </a:lnTo>
                  <a:lnTo>
                    <a:pt x="5074" y="71775"/>
                  </a:lnTo>
                  <a:lnTo>
                    <a:pt x="5566" y="72392"/>
                  </a:lnTo>
                  <a:lnTo>
                    <a:pt x="6078" y="73009"/>
                  </a:lnTo>
                  <a:lnTo>
                    <a:pt x="6591" y="73616"/>
                  </a:lnTo>
                  <a:lnTo>
                    <a:pt x="7104" y="74212"/>
                  </a:lnTo>
                  <a:lnTo>
                    <a:pt x="7627" y="74809"/>
                  </a:lnTo>
                  <a:lnTo>
                    <a:pt x="8160" y="75405"/>
                  </a:lnTo>
                  <a:lnTo>
                    <a:pt x="8694" y="75991"/>
                  </a:lnTo>
                  <a:lnTo>
                    <a:pt x="9238" y="76566"/>
                  </a:lnTo>
                  <a:lnTo>
                    <a:pt x="9782" y="77142"/>
                  </a:lnTo>
                  <a:lnTo>
                    <a:pt x="10336" y="77717"/>
                  </a:lnTo>
                  <a:lnTo>
                    <a:pt x="10891" y="78282"/>
                  </a:lnTo>
                  <a:lnTo>
                    <a:pt x="11455" y="78847"/>
                  </a:lnTo>
                  <a:lnTo>
                    <a:pt x="12020" y="79401"/>
                  </a:lnTo>
                  <a:lnTo>
                    <a:pt x="12596" y="79945"/>
                  </a:lnTo>
                  <a:lnTo>
                    <a:pt x="13182" y="80489"/>
                  </a:lnTo>
                  <a:lnTo>
                    <a:pt x="13767" y="81033"/>
                  </a:lnTo>
                  <a:lnTo>
                    <a:pt x="14353" y="81567"/>
                  </a:lnTo>
                  <a:lnTo>
                    <a:pt x="14950" y="82090"/>
                  </a:lnTo>
                  <a:lnTo>
                    <a:pt x="15546" y="82613"/>
                  </a:lnTo>
                  <a:lnTo>
                    <a:pt x="16153" y="83136"/>
                  </a:lnTo>
                  <a:lnTo>
                    <a:pt x="16759" y="83648"/>
                  </a:lnTo>
                  <a:lnTo>
                    <a:pt x="17377" y="84151"/>
                  </a:lnTo>
                  <a:lnTo>
                    <a:pt x="17994" y="84653"/>
                  </a:lnTo>
                  <a:lnTo>
                    <a:pt x="18621" y="85144"/>
                  </a:lnTo>
                  <a:lnTo>
                    <a:pt x="19249" y="85636"/>
                  </a:lnTo>
                  <a:lnTo>
                    <a:pt x="19877" y="86117"/>
                  </a:lnTo>
                  <a:lnTo>
                    <a:pt x="20515" y="86599"/>
                  </a:lnTo>
                  <a:lnTo>
                    <a:pt x="21153" y="87080"/>
                  </a:lnTo>
                  <a:lnTo>
                    <a:pt x="21802" y="87540"/>
                  </a:lnTo>
                  <a:lnTo>
                    <a:pt x="22450" y="88011"/>
                  </a:lnTo>
                  <a:lnTo>
                    <a:pt x="23099" y="88461"/>
                  </a:lnTo>
                  <a:lnTo>
                    <a:pt x="23758" y="88910"/>
                  </a:lnTo>
                  <a:lnTo>
                    <a:pt x="24417" y="89360"/>
                  </a:lnTo>
                  <a:lnTo>
                    <a:pt x="25087" y="89800"/>
                  </a:lnTo>
                  <a:lnTo>
                    <a:pt x="25756" y="90239"/>
                  </a:lnTo>
                  <a:lnTo>
                    <a:pt x="26426" y="90668"/>
                  </a:lnTo>
                  <a:lnTo>
                    <a:pt x="27106" y="91086"/>
                  </a:lnTo>
                  <a:lnTo>
                    <a:pt x="27786" y="91505"/>
                  </a:lnTo>
                  <a:lnTo>
                    <a:pt x="28466" y="91913"/>
                  </a:lnTo>
                  <a:lnTo>
                    <a:pt x="29156" y="92321"/>
                  </a:lnTo>
                  <a:lnTo>
                    <a:pt x="29846" y="92718"/>
                  </a:lnTo>
                  <a:lnTo>
                    <a:pt x="30537" y="93116"/>
                  </a:lnTo>
                  <a:lnTo>
                    <a:pt x="31238" y="93503"/>
                  </a:lnTo>
                  <a:lnTo>
                    <a:pt x="31939" y="93890"/>
                  </a:lnTo>
                  <a:lnTo>
                    <a:pt x="32640" y="94267"/>
                  </a:lnTo>
                  <a:lnTo>
                    <a:pt x="33340" y="94633"/>
                  </a:lnTo>
                  <a:lnTo>
                    <a:pt x="34052" y="94999"/>
                  </a:lnTo>
                  <a:lnTo>
                    <a:pt x="34763" y="95365"/>
                  </a:lnTo>
                  <a:lnTo>
                    <a:pt x="35475" y="95710"/>
                  </a:lnTo>
                  <a:lnTo>
                    <a:pt x="36196" y="96066"/>
                  </a:lnTo>
                  <a:lnTo>
                    <a:pt x="36918" y="96401"/>
                  </a:lnTo>
                  <a:lnTo>
                    <a:pt x="37640" y="96736"/>
                  </a:lnTo>
                  <a:lnTo>
                    <a:pt x="38362" y="97070"/>
                  </a:lnTo>
                  <a:lnTo>
                    <a:pt x="39816" y="97708"/>
                  </a:lnTo>
                  <a:lnTo>
                    <a:pt x="41281" y="98326"/>
                  </a:lnTo>
                  <a:lnTo>
                    <a:pt x="42756" y="98922"/>
                  </a:lnTo>
                  <a:lnTo>
                    <a:pt x="44241" y="99497"/>
                  </a:lnTo>
                  <a:lnTo>
                    <a:pt x="45727" y="100052"/>
                  </a:lnTo>
                  <a:lnTo>
                    <a:pt x="47223" y="100585"/>
                  </a:lnTo>
                  <a:lnTo>
                    <a:pt x="48729" y="101087"/>
                  </a:lnTo>
                  <a:lnTo>
                    <a:pt x="50246" y="101579"/>
                  </a:lnTo>
                  <a:lnTo>
                    <a:pt x="51763" y="102039"/>
                  </a:lnTo>
                  <a:lnTo>
                    <a:pt x="53290" y="102489"/>
                  </a:lnTo>
                  <a:lnTo>
                    <a:pt x="54828" y="102908"/>
                  </a:lnTo>
                  <a:lnTo>
                    <a:pt x="56366" y="103316"/>
                  </a:lnTo>
                  <a:lnTo>
                    <a:pt x="57903" y="103692"/>
                  </a:lnTo>
                  <a:lnTo>
                    <a:pt x="59452" y="104058"/>
                  </a:lnTo>
                  <a:lnTo>
                    <a:pt x="61010" y="104393"/>
                  </a:lnTo>
                  <a:lnTo>
                    <a:pt x="62569" y="104717"/>
                  </a:lnTo>
                  <a:lnTo>
                    <a:pt x="64128" y="105021"/>
                  </a:lnTo>
                  <a:lnTo>
                    <a:pt x="65697" y="105303"/>
                  </a:lnTo>
                  <a:lnTo>
                    <a:pt x="67266" y="105565"/>
                  </a:lnTo>
                  <a:lnTo>
                    <a:pt x="68846" y="105816"/>
                  </a:lnTo>
                  <a:lnTo>
                    <a:pt x="70426" y="106036"/>
                  </a:lnTo>
                  <a:lnTo>
                    <a:pt x="72005" y="106245"/>
                  </a:lnTo>
                  <a:lnTo>
                    <a:pt x="73585" y="106433"/>
                  </a:lnTo>
                  <a:lnTo>
                    <a:pt x="75175" y="106600"/>
                  </a:lnTo>
                  <a:lnTo>
                    <a:pt x="76755" y="106757"/>
                  </a:lnTo>
                  <a:lnTo>
                    <a:pt x="78345" y="106893"/>
                  </a:lnTo>
                  <a:lnTo>
                    <a:pt x="79935" y="107008"/>
                  </a:lnTo>
                  <a:lnTo>
                    <a:pt x="81525" y="107113"/>
                  </a:lnTo>
                  <a:lnTo>
                    <a:pt x="83115" y="107197"/>
                  </a:lnTo>
                  <a:lnTo>
                    <a:pt x="84716" y="107260"/>
                  </a:lnTo>
                  <a:lnTo>
                    <a:pt x="86306" y="107312"/>
                  </a:lnTo>
                  <a:lnTo>
                    <a:pt x="87896" y="107343"/>
                  </a:lnTo>
                  <a:lnTo>
                    <a:pt x="88994" y="107354"/>
                  </a:lnTo>
                  <a:lnTo>
                    <a:pt x="90030" y="107364"/>
                  </a:lnTo>
                  <a:lnTo>
                    <a:pt x="91013" y="107364"/>
                  </a:lnTo>
                  <a:lnTo>
                    <a:pt x="91955" y="107354"/>
                  </a:lnTo>
                  <a:lnTo>
                    <a:pt x="92844" y="107333"/>
                  </a:lnTo>
                  <a:lnTo>
                    <a:pt x="93691" y="107301"/>
                  </a:lnTo>
                  <a:lnTo>
                    <a:pt x="94497" y="107260"/>
                  </a:lnTo>
                  <a:lnTo>
                    <a:pt x="95271" y="107207"/>
                  </a:lnTo>
                  <a:lnTo>
                    <a:pt x="96014" y="107144"/>
                  </a:lnTo>
                  <a:lnTo>
                    <a:pt x="96736" y="107071"/>
                  </a:lnTo>
                  <a:lnTo>
                    <a:pt x="97426" y="106998"/>
                  </a:lnTo>
                  <a:lnTo>
                    <a:pt x="98096" y="106904"/>
                  </a:lnTo>
                  <a:lnTo>
                    <a:pt x="98744" y="106799"/>
                  </a:lnTo>
                  <a:lnTo>
                    <a:pt x="99393" y="106684"/>
                  </a:lnTo>
                  <a:lnTo>
                    <a:pt x="100021" y="106559"/>
                  </a:lnTo>
                  <a:lnTo>
                    <a:pt x="100648" y="106412"/>
                  </a:lnTo>
                  <a:lnTo>
                    <a:pt x="101276" y="106266"/>
                  </a:lnTo>
                  <a:lnTo>
                    <a:pt x="101904" y="106098"/>
                  </a:lnTo>
                  <a:lnTo>
                    <a:pt x="102531" y="105921"/>
                  </a:lnTo>
                  <a:lnTo>
                    <a:pt x="103169" y="105732"/>
                  </a:lnTo>
                  <a:lnTo>
                    <a:pt x="103818" y="105523"/>
                  </a:lnTo>
                  <a:lnTo>
                    <a:pt x="104487" y="105303"/>
                  </a:lnTo>
                  <a:lnTo>
                    <a:pt x="105889" y="104822"/>
                  </a:lnTo>
                  <a:lnTo>
                    <a:pt x="107406" y="104289"/>
                  </a:lnTo>
                  <a:lnTo>
                    <a:pt x="109049" y="103692"/>
                  </a:lnTo>
                  <a:lnTo>
                    <a:pt x="110858" y="103023"/>
                  </a:lnTo>
                  <a:lnTo>
                    <a:pt x="112877" y="102301"/>
                  </a:lnTo>
                  <a:lnTo>
                    <a:pt x="113934" y="101914"/>
                  </a:lnTo>
                  <a:lnTo>
                    <a:pt x="114980" y="101506"/>
                  </a:lnTo>
                  <a:lnTo>
                    <a:pt x="116026" y="101087"/>
                  </a:lnTo>
                  <a:lnTo>
                    <a:pt x="117062" y="100638"/>
                  </a:lnTo>
                  <a:lnTo>
                    <a:pt x="118098" y="100177"/>
                  </a:lnTo>
                  <a:lnTo>
                    <a:pt x="119123" y="99707"/>
                  </a:lnTo>
                  <a:lnTo>
                    <a:pt x="120137" y="99215"/>
                  </a:lnTo>
                  <a:lnTo>
                    <a:pt x="121142" y="98702"/>
                  </a:lnTo>
                  <a:lnTo>
                    <a:pt x="122136" y="98169"/>
                  </a:lnTo>
                  <a:lnTo>
                    <a:pt x="123129" y="97625"/>
                  </a:lnTo>
                  <a:lnTo>
                    <a:pt x="124102" y="97060"/>
                  </a:lnTo>
                  <a:lnTo>
                    <a:pt x="125075" y="96474"/>
                  </a:lnTo>
                  <a:lnTo>
                    <a:pt x="126027" y="95878"/>
                  </a:lnTo>
                  <a:lnTo>
                    <a:pt x="126969" y="95260"/>
                  </a:lnTo>
                  <a:lnTo>
                    <a:pt x="127900" y="94622"/>
                  </a:lnTo>
                  <a:lnTo>
                    <a:pt x="128820" y="93974"/>
                  </a:lnTo>
                  <a:lnTo>
                    <a:pt x="129720" y="93304"/>
                  </a:lnTo>
                  <a:lnTo>
                    <a:pt x="130620" y="92614"/>
                  </a:lnTo>
                  <a:lnTo>
                    <a:pt x="131488" y="91913"/>
                  </a:lnTo>
                  <a:lnTo>
                    <a:pt x="132356" y="91191"/>
                  </a:lnTo>
                  <a:lnTo>
                    <a:pt x="133204" y="90459"/>
                  </a:lnTo>
                  <a:lnTo>
                    <a:pt x="134030" y="89706"/>
                  </a:lnTo>
                  <a:lnTo>
                    <a:pt x="134846" y="88931"/>
                  </a:lnTo>
                  <a:lnTo>
                    <a:pt x="135641" y="88147"/>
                  </a:lnTo>
                  <a:lnTo>
                    <a:pt x="136415" y="87331"/>
                  </a:lnTo>
                  <a:lnTo>
                    <a:pt x="137179" y="86515"/>
                  </a:lnTo>
                  <a:lnTo>
                    <a:pt x="137555" y="86096"/>
                  </a:lnTo>
                  <a:lnTo>
                    <a:pt x="137922" y="85678"/>
                  </a:lnTo>
                  <a:lnTo>
                    <a:pt x="138288" y="85249"/>
                  </a:lnTo>
                  <a:lnTo>
                    <a:pt x="138643" y="84820"/>
                  </a:lnTo>
                  <a:lnTo>
                    <a:pt x="138999" y="84381"/>
                  </a:lnTo>
                  <a:lnTo>
                    <a:pt x="139344" y="83941"/>
                  </a:lnTo>
                  <a:lnTo>
                    <a:pt x="139690" y="83502"/>
                  </a:lnTo>
                  <a:lnTo>
                    <a:pt x="140024" y="83052"/>
                  </a:lnTo>
                  <a:lnTo>
                    <a:pt x="140359" y="82602"/>
                  </a:lnTo>
                  <a:lnTo>
                    <a:pt x="140694" y="82142"/>
                  </a:lnTo>
                  <a:lnTo>
                    <a:pt x="141008" y="81682"/>
                  </a:lnTo>
                  <a:lnTo>
                    <a:pt x="141332" y="81221"/>
                  </a:lnTo>
                  <a:lnTo>
                    <a:pt x="140631" y="81117"/>
                  </a:lnTo>
                  <a:lnTo>
                    <a:pt x="139951" y="81002"/>
                  </a:lnTo>
                  <a:lnTo>
                    <a:pt x="139282" y="80876"/>
                  </a:lnTo>
                  <a:lnTo>
                    <a:pt x="138623" y="80719"/>
                  </a:lnTo>
                  <a:lnTo>
                    <a:pt x="137974" y="80552"/>
                  </a:lnTo>
                  <a:lnTo>
                    <a:pt x="137346" y="80364"/>
                  </a:lnTo>
                  <a:lnTo>
                    <a:pt x="136729" y="80165"/>
                  </a:lnTo>
                  <a:lnTo>
                    <a:pt x="136122" y="79945"/>
                  </a:lnTo>
                  <a:lnTo>
                    <a:pt x="135526" y="79705"/>
                  </a:lnTo>
                  <a:lnTo>
                    <a:pt x="134940" y="79453"/>
                  </a:lnTo>
                  <a:lnTo>
                    <a:pt x="134365" y="79192"/>
                  </a:lnTo>
                  <a:lnTo>
                    <a:pt x="133800" y="78909"/>
                  </a:lnTo>
                  <a:lnTo>
                    <a:pt x="133245" y="78617"/>
                  </a:lnTo>
                  <a:lnTo>
                    <a:pt x="132701" y="78303"/>
                  </a:lnTo>
                  <a:lnTo>
                    <a:pt x="132157" y="77978"/>
                  </a:lnTo>
                  <a:lnTo>
                    <a:pt x="131624" y="77644"/>
                  </a:lnTo>
                  <a:lnTo>
                    <a:pt x="131101" y="77298"/>
                  </a:lnTo>
                  <a:lnTo>
                    <a:pt x="130578" y="76932"/>
                  </a:lnTo>
                  <a:lnTo>
                    <a:pt x="130065" y="76556"/>
                  </a:lnTo>
                  <a:lnTo>
                    <a:pt x="129553" y="76158"/>
                  </a:lnTo>
                  <a:lnTo>
                    <a:pt x="129050" y="75761"/>
                  </a:lnTo>
                  <a:lnTo>
                    <a:pt x="128548" y="75353"/>
                  </a:lnTo>
                  <a:lnTo>
                    <a:pt x="128046" y="74924"/>
                  </a:lnTo>
                  <a:lnTo>
                    <a:pt x="127555" y="74484"/>
                  </a:lnTo>
                  <a:lnTo>
                    <a:pt x="127063" y="74045"/>
                  </a:lnTo>
                  <a:lnTo>
                    <a:pt x="126582" y="73585"/>
                  </a:lnTo>
                  <a:lnTo>
                    <a:pt x="126090" y="73114"/>
                  </a:lnTo>
                  <a:lnTo>
                    <a:pt x="125609" y="72643"/>
                  </a:lnTo>
                  <a:lnTo>
                    <a:pt x="125117" y="72151"/>
                  </a:lnTo>
                  <a:lnTo>
                    <a:pt x="124636" y="71660"/>
                  </a:lnTo>
                  <a:lnTo>
                    <a:pt x="123663" y="70635"/>
                  </a:lnTo>
                  <a:lnTo>
                    <a:pt x="123349" y="70300"/>
                  </a:lnTo>
                  <a:lnTo>
                    <a:pt x="123046" y="69965"/>
                  </a:lnTo>
                  <a:lnTo>
                    <a:pt x="122753" y="69620"/>
                  </a:lnTo>
                  <a:lnTo>
                    <a:pt x="122470" y="69285"/>
                  </a:lnTo>
                  <a:lnTo>
                    <a:pt x="122188" y="68929"/>
                  </a:lnTo>
                  <a:lnTo>
                    <a:pt x="121926" y="68584"/>
                  </a:lnTo>
                  <a:lnTo>
                    <a:pt x="121665" y="68229"/>
                  </a:lnTo>
                  <a:lnTo>
                    <a:pt x="121403" y="67883"/>
                  </a:lnTo>
                  <a:lnTo>
                    <a:pt x="121163" y="67517"/>
                  </a:lnTo>
                  <a:lnTo>
                    <a:pt x="120922" y="67161"/>
                  </a:lnTo>
                  <a:lnTo>
                    <a:pt x="120692" y="66795"/>
                  </a:lnTo>
                  <a:lnTo>
                    <a:pt x="120462" y="66429"/>
                  </a:lnTo>
                  <a:lnTo>
                    <a:pt x="120242" y="66063"/>
                  </a:lnTo>
                  <a:lnTo>
                    <a:pt x="120033" y="65697"/>
                  </a:lnTo>
                  <a:lnTo>
                    <a:pt x="119824" y="65320"/>
                  </a:lnTo>
                  <a:lnTo>
                    <a:pt x="119625" y="64944"/>
                  </a:lnTo>
                  <a:lnTo>
                    <a:pt x="119437" y="64567"/>
                  </a:lnTo>
                  <a:lnTo>
                    <a:pt x="119248" y="64190"/>
                  </a:lnTo>
                  <a:lnTo>
                    <a:pt x="119070" y="63803"/>
                  </a:lnTo>
                  <a:lnTo>
                    <a:pt x="118893" y="63416"/>
                  </a:lnTo>
                  <a:lnTo>
                    <a:pt x="118568" y="62642"/>
                  </a:lnTo>
                  <a:lnTo>
                    <a:pt x="118265" y="61858"/>
                  </a:lnTo>
                  <a:lnTo>
                    <a:pt x="117972" y="61063"/>
                  </a:lnTo>
                  <a:lnTo>
                    <a:pt x="117710" y="60267"/>
                  </a:lnTo>
                  <a:lnTo>
                    <a:pt x="117470" y="59462"/>
                  </a:lnTo>
                  <a:lnTo>
                    <a:pt x="117240" y="58646"/>
                  </a:lnTo>
                  <a:lnTo>
                    <a:pt x="117031" y="57820"/>
                  </a:lnTo>
                  <a:lnTo>
                    <a:pt x="116842" y="56993"/>
                  </a:lnTo>
                  <a:lnTo>
                    <a:pt x="116664" y="56156"/>
                  </a:lnTo>
                  <a:lnTo>
                    <a:pt x="116497" y="55319"/>
                  </a:lnTo>
                  <a:lnTo>
                    <a:pt x="116351" y="54472"/>
                  </a:lnTo>
                  <a:lnTo>
                    <a:pt x="116215" y="53625"/>
                  </a:lnTo>
                  <a:lnTo>
                    <a:pt x="116089" y="52767"/>
                  </a:lnTo>
                  <a:lnTo>
                    <a:pt x="115974" y="51909"/>
                  </a:lnTo>
                  <a:lnTo>
                    <a:pt x="115869" y="51051"/>
                  </a:lnTo>
                  <a:lnTo>
                    <a:pt x="115775" y="50183"/>
                  </a:lnTo>
                  <a:lnTo>
                    <a:pt x="115691" y="49304"/>
                  </a:lnTo>
                  <a:lnTo>
                    <a:pt x="115608" y="48436"/>
                  </a:lnTo>
                  <a:lnTo>
                    <a:pt x="115461" y="46678"/>
                  </a:lnTo>
                  <a:lnTo>
                    <a:pt x="115325" y="44921"/>
                  </a:lnTo>
                  <a:lnTo>
                    <a:pt x="115074" y="41385"/>
                  </a:lnTo>
                  <a:lnTo>
                    <a:pt x="114938" y="39606"/>
                  </a:lnTo>
                  <a:lnTo>
                    <a:pt x="114781" y="37838"/>
                  </a:lnTo>
                  <a:lnTo>
                    <a:pt x="114687" y="36960"/>
                  </a:lnTo>
                  <a:lnTo>
                    <a:pt x="114593" y="36081"/>
                  </a:lnTo>
                  <a:lnTo>
                    <a:pt x="114499" y="35202"/>
                  </a:lnTo>
                  <a:lnTo>
                    <a:pt x="114384" y="34334"/>
                  </a:lnTo>
                  <a:lnTo>
                    <a:pt x="114258" y="33455"/>
                  </a:lnTo>
                  <a:lnTo>
                    <a:pt x="114122" y="32587"/>
                  </a:lnTo>
                  <a:lnTo>
                    <a:pt x="113976" y="31729"/>
                  </a:lnTo>
                  <a:lnTo>
                    <a:pt x="113819" y="30861"/>
                  </a:lnTo>
                  <a:lnTo>
                    <a:pt x="113641" y="30003"/>
                  </a:lnTo>
                  <a:lnTo>
                    <a:pt x="113453" y="29156"/>
                  </a:lnTo>
                  <a:lnTo>
                    <a:pt x="113244" y="28308"/>
                  </a:lnTo>
                  <a:lnTo>
                    <a:pt x="113024" y="27461"/>
                  </a:lnTo>
                  <a:lnTo>
                    <a:pt x="112773" y="26624"/>
                  </a:lnTo>
                  <a:lnTo>
                    <a:pt x="112511" y="25798"/>
                  </a:lnTo>
                  <a:lnTo>
                    <a:pt x="112229" y="24971"/>
                  </a:lnTo>
                  <a:lnTo>
                    <a:pt x="111925" y="24155"/>
                  </a:lnTo>
                  <a:lnTo>
                    <a:pt x="111601" y="23339"/>
                  </a:lnTo>
                  <a:lnTo>
                    <a:pt x="111423" y="22942"/>
                  </a:lnTo>
                  <a:lnTo>
                    <a:pt x="111245" y="22544"/>
                  </a:lnTo>
                  <a:lnTo>
                    <a:pt x="111068" y="22136"/>
                  </a:lnTo>
                  <a:lnTo>
                    <a:pt x="110869" y="21749"/>
                  </a:lnTo>
                  <a:lnTo>
                    <a:pt x="110681" y="21351"/>
                  </a:lnTo>
                  <a:lnTo>
                    <a:pt x="110471" y="20954"/>
                  </a:lnTo>
                  <a:lnTo>
                    <a:pt x="110262" y="20567"/>
                  </a:lnTo>
                  <a:lnTo>
                    <a:pt x="110042" y="20180"/>
                  </a:lnTo>
                  <a:lnTo>
                    <a:pt x="109823" y="19793"/>
                  </a:lnTo>
                  <a:lnTo>
                    <a:pt x="109593" y="19406"/>
                  </a:lnTo>
                  <a:lnTo>
                    <a:pt x="109352" y="19019"/>
                  </a:lnTo>
                  <a:lnTo>
                    <a:pt x="109111" y="18642"/>
                  </a:lnTo>
                  <a:lnTo>
                    <a:pt x="108850" y="18265"/>
                  </a:lnTo>
                  <a:lnTo>
                    <a:pt x="108599" y="17889"/>
                  </a:lnTo>
                  <a:lnTo>
                    <a:pt x="108222" y="17366"/>
                  </a:lnTo>
                  <a:lnTo>
                    <a:pt x="107835" y="16853"/>
                  </a:lnTo>
                  <a:lnTo>
                    <a:pt x="107448" y="16351"/>
                  </a:lnTo>
                  <a:lnTo>
                    <a:pt x="107061" y="15849"/>
                  </a:lnTo>
                  <a:lnTo>
                    <a:pt x="106663" y="15357"/>
                  </a:lnTo>
                  <a:lnTo>
                    <a:pt x="106255" y="14876"/>
                  </a:lnTo>
                  <a:lnTo>
                    <a:pt x="105847" y="14405"/>
                  </a:lnTo>
                  <a:lnTo>
                    <a:pt x="105429" y="13934"/>
                  </a:lnTo>
                  <a:lnTo>
                    <a:pt x="105011" y="13474"/>
                  </a:lnTo>
                  <a:lnTo>
                    <a:pt x="104582" y="13014"/>
                  </a:lnTo>
                  <a:lnTo>
                    <a:pt x="104153" y="12574"/>
                  </a:lnTo>
                  <a:lnTo>
                    <a:pt x="103713" y="12135"/>
                  </a:lnTo>
                  <a:lnTo>
                    <a:pt x="103263" y="11706"/>
                  </a:lnTo>
                  <a:lnTo>
                    <a:pt x="102814" y="11288"/>
                  </a:lnTo>
                  <a:lnTo>
                    <a:pt x="102364" y="10869"/>
                  </a:lnTo>
                  <a:lnTo>
                    <a:pt x="101904" y="10461"/>
                  </a:lnTo>
                  <a:lnTo>
                    <a:pt x="101443" y="10064"/>
                  </a:lnTo>
                  <a:lnTo>
                    <a:pt x="100972" y="9677"/>
                  </a:lnTo>
                  <a:lnTo>
                    <a:pt x="100502" y="9290"/>
                  </a:lnTo>
                  <a:lnTo>
                    <a:pt x="100021" y="8913"/>
                  </a:lnTo>
                  <a:lnTo>
                    <a:pt x="99539" y="8547"/>
                  </a:lnTo>
                  <a:lnTo>
                    <a:pt x="99058" y="8191"/>
                  </a:lnTo>
                  <a:lnTo>
                    <a:pt x="98566" y="7836"/>
                  </a:lnTo>
                  <a:lnTo>
                    <a:pt x="98075" y="7490"/>
                  </a:lnTo>
                  <a:lnTo>
                    <a:pt x="97573" y="7156"/>
                  </a:lnTo>
                  <a:lnTo>
                    <a:pt x="97070" y="6821"/>
                  </a:lnTo>
                  <a:lnTo>
                    <a:pt x="96558" y="6496"/>
                  </a:lnTo>
                  <a:lnTo>
                    <a:pt x="96056" y="6183"/>
                  </a:lnTo>
                  <a:lnTo>
                    <a:pt x="95543" y="5879"/>
                  </a:lnTo>
                  <a:lnTo>
                    <a:pt x="95020" y="5586"/>
                  </a:lnTo>
                  <a:lnTo>
                    <a:pt x="94497" y="5293"/>
                  </a:lnTo>
                  <a:lnTo>
                    <a:pt x="93974" y="5011"/>
                  </a:lnTo>
                  <a:lnTo>
                    <a:pt x="93440" y="4729"/>
                  </a:lnTo>
                  <a:lnTo>
                    <a:pt x="92917" y="4467"/>
                  </a:lnTo>
                  <a:lnTo>
                    <a:pt x="92373" y="4205"/>
                  </a:lnTo>
                  <a:lnTo>
                    <a:pt x="91840" y="3954"/>
                  </a:lnTo>
                  <a:lnTo>
                    <a:pt x="91296" y="3714"/>
                  </a:lnTo>
                  <a:lnTo>
                    <a:pt x="90752" y="3473"/>
                  </a:lnTo>
                  <a:lnTo>
                    <a:pt x="90208" y="3243"/>
                  </a:lnTo>
                  <a:lnTo>
                    <a:pt x="89653" y="3023"/>
                  </a:lnTo>
                  <a:lnTo>
                    <a:pt x="89109" y="2814"/>
                  </a:lnTo>
                  <a:lnTo>
                    <a:pt x="88555" y="2605"/>
                  </a:lnTo>
                  <a:lnTo>
                    <a:pt x="87990" y="2406"/>
                  </a:lnTo>
                  <a:lnTo>
                    <a:pt x="87436" y="2218"/>
                  </a:lnTo>
                  <a:lnTo>
                    <a:pt x="86871" y="2040"/>
                  </a:lnTo>
                  <a:lnTo>
                    <a:pt x="86306" y="1862"/>
                  </a:lnTo>
                  <a:lnTo>
                    <a:pt x="85741" y="1695"/>
                  </a:lnTo>
                  <a:lnTo>
                    <a:pt x="85176" y="1538"/>
                  </a:lnTo>
                  <a:lnTo>
                    <a:pt x="84601" y="1381"/>
                  </a:lnTo>
                  <a:lnTo>
                    <a:pt x="84036" y="1245"/>
                  </a:lnTo>
                  <a:lnTo>
                    <a:pt x="83460" y="1109"/>
                  </a:lnTo>
                  <a:lnTo>
                    <a:pt x="82885" y="983"/>
                  </a:lnTo>
                  <a:lnTo>
                    <a:pt x="82310" y="858"/>
                  </a:lnTo>
                  <a:lnTo>
                    <a:pt x="81724" y="743"/>
                  </a:lnTo>
                  <a:lnTo>
                    <a:pt x="81148" y="638"/>
                  </a:lnTo>
                  <a:lnTo>
                    <a:pt x="80563" y="544"/>
                  </a:lnTo>
                  <a:lnTo>
                    <a:pt x="79987" y="460"/>
                  </a:lnTo>
                  <a:lnTo>
                    <a:pt x="79401" y="377"/>
                  </a:lnTo>
                  <a:lnTo>
                    <a:pt x="78816" y="303"/>
                  </a:lnTo>
                  <a:lnTo>
                    <a:pt x="78230" y="241"/>
                  </a:lnTo>
                  <a:lnTo>
                    <a:pt x="77644" y="178"/>
                  </a:lnTo>
                  <a:lnTo>
                    <a:pt x="77058" y="136"/>
                  </a:lnTo>
                  <a:lnTo>
                    <a:pt x="76472" y="94"/>
                  </a:lnTo>
                  <a:lnTo>
                    <a:pt x="75886" y="52"/>
                  </a:lnTo>
                  <a:lnTo>
                    <a:pt x="75301" y="31"/>
                  </a:lnTo>
                  <a:lnTo>
                    <a:pt x="74715" y="10"/>
                  </a:lnTo>
                  <a:lnTo>
                    <a:pt x="74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9;p28">
              <a:extLst>
                <a:ext uri="{FF2B5EF4-FFF2-40B4-BE49-F238E27FC236}">
                  <a16:creationId xmlns:a16="http://schemas.microsoft.com/office/drawing/2014/main" id="{F32BF047-3CFC-83ED-3524-596AC28C1FA4}"/>
                </a:ext>
              </a:extLst>
            </p:cNvPr>
            <p:cNvSpPr/>
            <p:nvPr/>
          </p:nvSpPr>
          <p:spPr>
            <a:xfrm>
              <a:off x="4072050" y="2067000"/>
              <a:ext cx="806850" cy="663550"/>
            </a:xfrm>
            <a:custGeom>
              <a:avLst/>
              <a:gdLst/>
              <a:ahLst/>
              <a:cxnLst/>
              <a:rect l="l" t="t" r="r" b="b"/>
              <a:pathLst>
                <a:path w="32274" h="26542" extrusionOk="0">
                  <a:moveTo>
                    <a:pt x="20232" y="1"/>
                  </a:moveTo>
                  <a:lnTo>
                    <a:pt x="19877" y="11"/>
                  </a:lnTo>
                  <a:lnTo>
                    <a:pt x="19521" y="32"/>
                  </a:lnTo>
                  <a:lnTo>
                    <a:pt x="19155" y="53"/>
                  </a:lnTo>
                  <a:lnTo>
                    <a:pt x="18799" y="84"/>
                  </a:lnTo>
                  <a:lnTo>
                    <a:pt x="18443" y="126"/>
                  </a:lnTo>
                  <a:lnTo>
                    <a:pt x="18088" y="168"/>
                  </a:lnTo>
                  <a:lnTo>
                    <a:pt x="17732" y="220"/>
                  </a:lnTo>
                  <a:lnTo>
                    <a:pt x="17376" y="283"/>
                  </a:lnTo>
                  <a:lnTo>
                    <a:pt x="17021" y="346"/>
                  </a:lnTo>
                  <a:lnTo>
                    <a:pt x="16665" y="419"/>
                  </a:lnTo>
                  <a:lnTo>
                    <a:pt x="16320" y="503"/>
                  </a:lnTo>
                  <a:lnTo>
                    <a:pt x="15975" y="587"/>
                  </a:lnTo>
                  <a:lnTo>
                    <a:pt x="15619" y="681"/>
                  </a:lnTo>
                  <a:lnTo>
                    <a:pt x="15284" y="775"/>
                  </a:lnTo>
                  <a:lnTo>
                    <a:pt x="14939" y="890"/>
                  </a:lnTo>
                  <a:lnTo>
                    <a:pt x="14594" y="995"/>
                  </a:lnTo>
                  <a:lnTo>
                    <a:pt x="14259" y="1120"/>
                  </a:lnTo>
                  <a:lnTo>
                    <a:pt x="13924" y="1246"/>
                  </a:lnTo>
                  <a:lnTo>
                    <a:pt x="13589" y="1382"/>
                  </a:lnTo>
                  <a:lnTo>
                    <a:pt x="13265" y="1518"/>
                  </a:lnTo>
                  <a:lnTo>
                    <a:pt x="12941" y="1664"/>
                  </a:lnTo>
                  <a:lnTo>
                    <a:pt x="12616" y="1821"/>
                  </a:lnTo>
                  <a:lnTo>
                    <a:pt x="12303" y="1978"/>
                  </a:lnTo>
                  <a:lnTo>
                    <a:pt x="11978" y="2145"/>
                  </a:lnTo>
                  <a:lnTo>
                    <a:pt x="11675" y="2323"/>
                  </a:lnTo>
                  <a:lnTo>
                    <a:pt x="11361" y="2501"/>
                  </a:lnTo>
                  <a:lnTo>
                    <a:pt x="11058" y="2689"/>
                  </a:lnTo>
                  <a:lnTo>
                    <a:pt x="10765" y="2878"/>
                  </a:lnTo>
                  <a:lnTo>
                    <a:pt x="10461" y="3076"/>
                  </a:lnTo>
                  <a:lnTo>
                    <a:pt x="10179" y="3286"/>
                  </a:lnTo>
                  <a:lnTo>
                    <a:pt x="9886" y="3495"/>
                  </a:lnTo>
                  <a:lnTo>
                    <a:pt x="9604" y="3715"/>
                  </a:lnTo>
                  <a:lnTo>
                    <a:pt x="9332" y="3945"/>
                  </a:lnTo>
                  <a:lnTo>
                    <a:pt x="9060" y="4175"/>
                  </a:lnTo>
                  <a:lnTo>
                    <a:pt x="8798" y="4415"/>
                  </a:lnTo>
                  <a:lnTo>
                    <a:pt x="8537" y="4667"/>
                  </a:lnTo>
                  <a:lnTo>
                    <a:pt x="8275" y="4918"/>
                  </a:lnTo>
                  <a:lnTo>
                    <a:pt x="8034" y="5179"/>
                  </a:lnTo>
                  <a:lnTo>
                    <a:pt x="7783" y="5441"/>
                  </a:lnTo>
                  <a:lnTo>
                    <a:pt x="7553" y="5713"/>
                  </a:lnTo>
                  <a:lnTo>
                    <a:pt x="7323" y="5985"/>
                  </a:lnTo>
                  <a:lnTo>
                    <a:pt x="7114" y="6246"/>
                  </a:lnTo>
                  <a:lnTo>
                    <a:pt x="6894" y="6529"/>
                  </a:lnTo>
                  <a:lnTo>
                    <a:pt x="6695" y="6801"/>
                  </a:lnTo>
                  <a:lnTo>
                    <a:pt x="6497" y="7083"/>
                  </a:lnTo>
                  <a:lnTo>
                    <a:pt x="6298" y="7366"/>
                  </a:lnTo>
                  <a:lnTo>
                    <a:pt x="5932" y="7941"/>
                  </a:lnTo>
                  <a:lnTo>
                    <a:pt x="5576" y="8527"/>
                  </a:lnTo>
                  <a:lnTo>
                    <a:pt x="5241" y="9123"/>
                  </a:lnTo>
                  <a:lnTo>
                    <a:pt x="4938" y="9730"/>
                  </a:lnTo>
                  <a:lnTo>
                    <a:pt x="4645" y="10347"/>
                  </a:lnTo>
                  <a:lnTo>
                    <a:pt x="4363" y="10975"/>
                  </a:lnTo>
                  <a:lnTo>
                    <a:pt x="4101" y="11613"/>
                  </a:lnTo>
                  <a:lnTo>
                    <a:pt x="3850" y="12251"/>
                  </a:lnTo>
                  <a:lnTo>
                    <a:pt x="3620" y="12900"/>
                  </a:lnTo>
                  <a:lnTo>
                    <a:pt x="3390" y="13559"/>
                  </a:lnTo>
                  <a:lnTo>
                    <a:pt x="3180" y="14218"/>
                  </a:lnTo>
                  <a:lnTo>
                    <a:pt x="2982" y="14887"/>
                  </a:lnTo>
                  <a:lnTo>
                    <a:pt x="2783" y="15557"/>
                  </a:lnTo>
                  <a:lnTo>
                    <a:pt x="2605" y="16237"/>
                  </a:lnTo>
                  <a:lnTo>
                    <a:pt x="2427" y="16917"/>
                  </a:lnTo>
                  <a:lnTo>
                    <a:pt x="2082" y="18287"/>
                  </a:lnTo>
                  <a:lnTo>
                    <a:pt x="1747" y="19668"/>
                  </a:lnTo>
                  <a:lnTo>
                    <a:pt x="1423" y="21049"/>
                  </a:lnTo>
                  <a:lnTo>
                    <a:pt x="1099" y="22430"/>
                  </a:lnTo>
                  <a:lnTo>
                    <a:pt x="764" y="23811"/>
                  </a:lnTo>
                  <a:lnTo>
                    <a:pt x="586" y="24501"/>
                  </a:lnTo>
                  <a:lnTo>
                    <a:pt x="398" y="25181"/>
                  </a:lnTo>
                  <a:lnTo>
                    <a:pt x="209" y="25861"/>
                  </a:lnTo>
                  <a:lnTo>
                    <a:pt x="0" y="26541"/>
                  </a:lnTo>
                  <a:lnTo>
                    <a:pt x="1120" y="26405"/>
                  </a:lnTo>
                  <a:lnTo>
                    <a:pt x="2239" y="26259"/>
                  </a:lnTo>
                  <a:lnTo>
                    <a:pt x="3358" y="26070"/>
                  </a:lnTo>
                  <a:lnTo>
                    <a:pt x="4467" y="25872"/>
                  </a:lnTo>
                  <a:lnTo>
                    <a:pt x="5566" y="25641"/>
                  </a:lnTo>
                  <a:lnTo>
                    <a:pt x="6664" y="25390"/>
                  </a:lnTo>
                  <a:lnTo>
                    <a:pt x="7762" y="25118"/>
                  </a:lnTo>
                  <a:lnTo>
                    <a:pt x="8840" y="24825"/>
                  </a:lnTo>
                  <a:lnTo>
                    <a:pt x="9928" y="24501"/>
                  </a:lnTo>
                  <a:lnTo>
                    <a:pt x="10995" y="24156"/>
                  </a:lnTo>
                  <a:lnTo>
                    <a:pt x="12062" y="23790"/>
                  </a:lnTo>
                  <a:lnTo>
                    <a:pt x="13129" y="23403"/>
                  </a:lnTo>
                  <a:lnTo>
                    <a:pt x="14175" y="22995"/>
                  </a:lnTo>
                  <a:lnTo>
                    <a:pt x="15221" y="22566"/>
                  </a:lnTo>
                  <a:lnTo>
                    <a:pt x="16247" y="22116"/>
                  </a:lnTo>
                  <a:lnTo>
                    <a:pt x="17272" y="21635"/>
                  </a:lnTo>
                  <a:lnTo>
                    <a:pt x="18286" y="21143"/>
                  </a:lnTo>
                  <a:lnTo>
                    <a:pt x="19291" y="20630"/>
                  </a:lnTo>
                  <a:lnTo>
                    <a:pt x="20285" y="20097"/>
                  </a:lnTo>
                  <a:lnTo>
                    <a:pt x="21268" y="19542"/>
                  </a:lnTo>
                  <a:lnTo>
                    <a:pt x="22230" y="18967"/>
                  </a:lnTo>
                  <a:lnTo>
                    <a:pt x="23193" y="18371"/>
                  </a:lnTo>
                  <a:lnTo>
                    <a:pt x="24145" y="17754"/>
                  </a:lnTo>
                  <a:lnTo>
                    <a:pt x="25076" y="17115"/>
                  </a:lnTo>
                  <a:lnTo>
                    <a:pt x="25996" y="16467"/>
                  </a:lnTo>
                  <a:lnTo>
                    <a:pt x="26896" y="15797"/>
                  </a:lnTo>
                  <a:lnTo>
                    <a:pt x="27796" y="15107"/>
                  </a:lnTo>
                  <a:lnTo>
                    <a:pt x="28664" y="14395"/>
                  </a:lnTo>
                  <a:lnTo>
                    <a:pt x="29532" y="13674"/>
                  </a:lnTo>
                  <a:lnTo>
                    <a:pt x="30380" y="12931"/>
                  </a:lnTo>
                  <a:lnTo>
                    <a:pt x="31206" y="12167"/>
                  </a:lnTo>
                  <a:lnTo>
                    <a:pt x="32022" y="11383"/>
                  </a:lnTo>
                  <a:lnTo>
                    <a:pt x="32179" y="9238"/>
                  </a:lnTo>
                  <a:lnTo>
                    <a:pt x="32221" y="8516"/>
                  </a:lnTo>
                  <a:lnTo>
                    <a:pt x="32263" y="7847"/>
                  </a:lnTo>
                  <a:lnTo>
                    <a:pt x="32273" y="7230"/>
                  </a:lnTo>
                  <a:lnTo>
                    <a:pt x="32263" y="6947"/>
                  </a:lnTo>
                  <a:lnTo>
                    <a:pt x="32252" y="6665"/>
                  </a:lnTo>
                  <a:lnTo>
                    <a:pt x="32242" y="6393"/>
                  </a:lnTo>
                  <a:lnTo>
                    <a:pt x="32210" y="6131"/>
                  </a:lnTo>
                  <a:lnTo>
                    <a:pt x="32179" y="5880"/>
                  </a:lnTo>
                  <a:lnTo>
                    <a:pt x="32137" y="5639"/>
                  </a:lnTo>
                  <a:lnTo>
                    <a:pt x="32085" y="5409"/>
                  </a:lnTo>
                  <a:lnTo>
                    <a:pt x="32022" y="5179"/>
                  </a:lnTo>
                  <a:lnTo>
                    <a:pt x="31949" y="4959"/>
                  </a:lnTo>
                  <a:lnTo>
                    <a:pt x="31865" y="4750"/>
                  </a:lnTo>
                  <a:lnTo>
                    <a:pt x="31771" y="4541"/>
                  </a:lnTo>
                  <a:lnTo>
                    <a:pt x="31656" y="4342"/>
                  </a:lnTo>
                  <a:lnTo>
                    <a:pt x="31541" y="4143"/>
                  </a:lnTo>
                  <a:lnTo>
                    <a:pt x="31405" y="3955"/>
                  </a:lnTo>
                  <a:lnTo>
                    <a:pt x="31258" y="3767"/>
                  </a:lnTo>
                  <a:lnTo>
                    <a:pt x="31091" y="3589"/>
                  </a:lnTo>
                  <a:lnTo>
                    <a:pt x="30913" y="3401"/>
                  </a:lnTo>
                  <a:lnTo>
                    <a:pt x="30725" y="3233"/>
                  </a:lnTo>
                  <a:lnTo>
                    <a:pt x="30505" y="3055"/>
                  </a:lnTo>
                  <a:lnTo>
                    <a:pt x="30286" y="2878"/>
                  </a:lnTo>
                  <a:lnTo>
                    <a:pt x="30034" y="2710"/>
                  </a:lnTo>
                  <a:lnTo>
                    <a:pt x="29773" y="2532"/>
                  </a:lnTo>
                  <a:lnTo>
                    <a:pt x="29501" y="2365"/>
                  </a:lnTo>
                  <a:lnTo>
                    <a:pt x="29198" y="2187"/>
                  </a:lnTo>
                  <a:lnTo>
                    <a:pt x="28884" y="2009"/>
                  </a:lnTo>
                  <a:lnTo>
                    <a:pt x="28538" y="1842"/>
                  </a:lnTo>
                  <a:lnTo>
                    <a:pt x="28225" y="1685"/>
                  </a:lnTo>
                  <a:lnTo>
                    <a:pt x="27900" y="1528"/>
                  </a:lnTo>
                  <a:lnTo>
                    <a:pt x="27576" y="1382"/>
                  </a:lnTo>
                  <a:lnTo>
                    <a:pt x="27241" y="1246"/>
                  </a:lnTo>
                  <a:lnTo>
                    <a:pt x="26907" y="1120"/>
                  </a:lnTo>
                  <a:lnTo>
                    <a:pt x="26572" y="995"/>
                  </a:lnTo>
                  <a:lnTo>
                    <a:pt x="26237" y="880"/>
                  </a:lnTo>
                  <a:lnTo>
                    <a:pt x="25892" y="775"/>
                  </a:lnTo>
                  <a:lnTo>
                    <a:pt x="25557" y="681"/>
                  </a:lnTo>
                  <a:lnTo>
                    <a:pt x="25212" y="587"/>
                  </a:lnTo>
                  <a:lnTo>
                    <a:pt x="24856" y="492"/>
                  </a:lnTo>
                  <a:lnTo>
                    <a:pt x="24511" y="419"/>
                  </a:lnTo>
                  <a:lnTo>
                    <a:pt x="24166" y="346"/>
                  </a:lnTo>
                  <a:lnTo>
                    <a:pt x="23810" y="273"/>
                  </a:lnTo>
                  <a:lnTo>
                    <a:pt x="23454" y="220"/>
                  </a:lnTo>
                  <a:lnTo>
                    <a:pt x="23099" y="168"/>
                  </a:lnTo>
                  <a:lnTo>
                    <a:pt x="22743" y="126"/>
                  </a:lnTo>
                  <a:lnTo>
                    <a:pt x="22387" y="84"/>
                  </a:lnTo>
                  <a:lnTo>
                    <a:pt x="22032" y="53"/>
                  </a:lnTo>
                  <a:lnTo>
                    <a:pt x="21676" y="32"/>
                  </a:lnTo>
                  <a:lnTo>
                    <a:pt x="21310" y="11"/>
                  </a:lnTo>
                  <a:lnTo>
                    <a:pt x="20954" y="1"/>
                  </a:lnTo>
                  <a:close/>
                </a:path>
              </a:pathLst>
            </a:custGeom>
            <a:solidFill>
              <a:srgbClr val="F38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0;p28">
              <a:extLst>
                <a:ext uri="{FF2B5EF4-FFF2-40B4-BE49-F238E27FC236}">
                  <a16:creationId xmlns:a16="http://schemas.microsoft.com/office/drawing/2014/main" id="{0C0E3C75-999C-8B30-D42F-08DE778D4305}"/>
                </a:ext>
              </a:extLst>
            </p:cNvPr>
            <p:cNvSpPr/>
            <p:nvPr/>
          </p:nvSpPr>
          <p:spPr>
            <a:xfrm>
              <a:off x="3488050" y="491025"/>
              <a:ext cx="1733175" cy="2076050"/>
            </a:xfrm>
            <a:custGeom>
              <a:avLst/>
              <a:gdLst/>
              <a:ahLst/>
              <a:cxnLst/>
              <a:rect l="l" t="t" r="r" b="b"/>
              <a:pathLst>
                <a:path w="69327" h="83042" extrusionOk="0">
                  <a:moveTo>
                    <a:pt x="36416" y="0"/>
                  </a:moveTo>
                  <a:lnTo>
                    <a:pt x="35684" y="11"/>
                  </a:lnTo>
                  <a:lnTo>
                    <a:pt x="34951" y="42"/>
                  </a:lnTo>
                  <a:lnTo>
                    <a:pt x="34219" y="94"/>
                  </a:lnTo>
                  <a:lnTo>
                    <a:pt x="33497" y="157"/>
                  </a:lnTo>
                  <a:lnTo>
                    <a:pt x="32765" y="241"/>
                  </a:lnTo>
                  <a:lnTo>
                    <a:pt x="32043" y="345"/>
                  </a:lnTo>
                  <a:lnTo>
                    <a:pt x="31321" y="471"/>
                  </a:lnTo>
                  <a:lnTo>
                    <a:pt x="30599" y="607"/>
                  </a:lnTo>
                  <a:lnTo>
                    <a:pt x="29878" y="764"/>
                  </a:lnTo>
                  <a:lnTo>
                    <a:pt x="29166" y="942"/>
                  </a:lnTo>
                  <a:lnTo>
                    <a:pt x="28444" y="1140"/>
                  </a:lnTo>
                  <a:lnTo>
                    <a:pt x="27743" y="1360"/>
                  </a:lnTo>
                  <a:lnTo>
                    <a:pt x="27032" y="1590"/>
                  </a:lnTo>
                  <a:lnTo>
                    <a:pt x="26342" y="1852"/>
                  </a:lnTo>
                  <a:lnTo>
                    <a:pt x="25641" y="2124"/>
                  </a:lnTo>
                  <a:lnTo>
                    <a:pt x="24950" y="2417"/>
                  </a:lnTo>
                  <a:lnTo>
                    <a:pt x="24270" y="2730"/>
                  </a:lnTo>
                  <a:lnTo>
                    <a:pt x="23590" y="3065"/>
                  </a:lnTo>
                  <a:lnTo>
                    <a:pt x="22921" y="3421"/>
                  </a:lnTo>
                  <a:lnTo>
                    <a:pt x="22251" y="3798"/>
                  </a:lnTo>
                  <a:lnTo>
                    <a:pt x="21592" y="4185"/>
                  </a:lnTo>
                  <a:lnTo>
                    <a:pt x="20944" y="4603"/>
                  </a:lnTo>
                  <a:lnTo>
                    <a:pt x="20295" y="5042"/>
                  </a:lnTo>
                  <a:lnTo>
                    <a:pt x="19667" y="5503"/>
                  </a:lnTo>
                  <a:lnTo>
                    <a:pt x="19040" y="5973"/>
                  </a:lnTo>
                  <a:lnTo>
                    <a:pt x="18485" y="6423"/>
                  </a:lnTo>
                  <a:lnTo>
                    <a:pt x="17931" y="6884"/>
                  </a:lnTo>
                  <a:lnTo>
                    <a:pt x="17408" y="7354"/>
                  </a:lnTo>
                  <a:lnTo>
                    <a:pt x="16885" y="7836"/>
                  </a:lnTo>
                  <a:lnTo>
                    <a:pt x="16372" y="8327"/>
                  </a:lnTo>
                  <a:lnTo>
                    <a:pt x="15870" y="8829"/>
                  </a:lnTo>
                  <a:lnTo>
                    <a:pt x="15389" y="9342"/>
                  </a:lnTo>
                  <a:lnTo>
                    <a:pt x="14907" y="9865"/>
                  </a:lnTo>
                  <a:lnTo>
                    <a:pt x="14447" y="10399"/>
                  </a:lnTo>
                  <a:lnTo>
                    <a:pt x="13987" y="10943"/>
                  </a:lnTo>
                  <a:lnTo>
                    <a:pt x="13537" y="11497"/>
                  </a:lnTo>
                  <a:lnTo>
                    <a:pt x="13098" y="12062"/>
                  </a:lnTo>
                  <a:lnTo>
                    <a:pt x="12679" y="12627"/>
                  </a:lnTo>
                  <a:lnTo>
                    <a:pt x="12261" y="13202"/>
                  </a:lnTo>
                  <a:lnTo>
                    <a:pt x="11853" y="13788"/>
                  </a:lnTo>
                  <a:lnTo>
                    <a:pt x="11445" y="14384"/>
                  </a:lnTo>
                  <a:lnTo>
                    <a:pt x="11058" y="14981"/>
                  </a:lnTo>
                  <a:lnTo>
                    <a:pt x="10671" y="15587"/>
                  </a:lnTo>
                  <a:lnTo>
                    <a:pt x="10305" y="16194"/>
                  </a:lnTo>
                  <a:lnTo>
                    <a:pt x="9938" y="16811"/>
                  </a:lnTo>
                  <a:lnTo>
                    <a:pt x="9572" y="17429"/>
                  </a:lnTo>
                  <a:lnTo>
                    <a:pt x="9227" y="18056"/>
                  </a:lnTo>
                  <a:lnTo>
                    <a:pt x="8882" y="18684"/>
                  </a:lnTo>
                  <a:lnTo>
                    <a:pt x="8547" y="19322"/>
                  </a:lnTo>
                  <a:lnTo>
                    <a:pt x="8212" y="19960"/>
                  </a:lnTo>
                  <a:lnTo>
                    <a:pt x="7898" y="20598"/>
                  </a:lnTo>
                  <a:lnTo>
                    <a:pt x="7574" y="21247"/>
                  </a:lnTo>
                  <a:lnTo>
                    <a:pt x="7271" y="21896"/>
                  </a:lnTo>
                  <a:lnTo>
                    <a:pt x="6967" y="22544"/>
                  </a:lnTo>
                  <a:lnTo>
                    <a:pt x="6664" y="23193"/>
                  </a:lnTo>
                  <a:lnTo>
                    <a:pt x="6089" y="24500"/>
                  </a:lnTo>
                  <a:lnTo>
                    <a:pt x="5503" y="25892"/>
                  </a:lnTo>
                  <a:lnTo>
                    <a:pt x="4938" y="27283"/>
                  </a:lnTo>
                  <a:lnTo>
                    <a:pt x="4666" y="27984"/>
                  </a:lnTo>
                  <a:lnTo>
                    <a:pt x="4394" y="28685"/>
                  </a:lnTo>
                  <a:lnTo>
                    <a:pt x="4132" y="29386"/>
                  </a:lnTo>
                  <a:lnTo>
                    <a:pt x="3881" y="30097"/>
                  </a:lnTo>
                  <a:lnTo>
                    <a:pt x="3630" y="30809"/>
                  </a:lnTo>
                  <a:lnTo>
                    <a:pt x="3390" y="31520"/>
                  </a:lnTo>
                  <a:lnTo>
                    <a:pt x="3149" y="32231"/>
                  </a:lnTo>
                  <a:lnTo>
                    <a:pt x="2919" y="32943"/>
                  </a:lnTo>
                  <a:lnTo>
                    <a:pt x="2699" y="33664"/>
                  </a:lnTo>
                  <a:lnTo>
                    <a:pt x="2480" y="34386"/>
                  </a:lnTo>
                  <a:lnTo>
                    <a:pt x="2270" y="35108"/>
                  </a:lnTo>
                  <a:lnTo>
                    <a:pt x="2072" y="35830"/>
                  </a:lnTo>
                  <a:lnTo>
                    <a:pt x="1883" y="36552"/>
                  </a:lnTo>
                  <a:lnTo>
                    <a:pt x="1695" y="37284"/>
                  </a:lnTo>
                  <a:lnTo>
                    <a:pt x="1517" y="38016"/>
                  </a:lnTo>
                  <a:lnTo>
                    <a:pt x="1350" y="38738"/>
                  </a:lnTo>
                  <a:lnTo>
                    <a:pt x="1193" y="39470"/>
                  </a:lnTo>
                  <a:lnTo>
                    <a:pt x="1046" y="40213"/>
                  </a:lnTo>
                  <a:lnTo>
                    <a:pt x="910" y="40946"/>
                  </a:lnTo>
                  <a:lnTo>
                    <a:pt x="774" y="41688"/>
                  </a:lnTo>
                  <a:lnTo>
                    <a:pt x="649" y="42421"/>
                  </a:lnTo>
                  <a:lnTo>
                    <a:pt x="544" y="43163"/>
                  </a:lnTo>
                  <a:lnTo>
                    <a:pt x="440" y="43906"/>
                  </a:lnTo>
                  <a:lnTo>
                    <a:pt x="345" y="44649"/>
                  </a:lnTo>
                  <a:lnTo>
                    <a:pt x="262" y="45392"/>
                  </a:lnTo>
                  <a:lnTo>
                    <a:pt x="199" y="46145"/>
                  </a:lnTo>
                  <a:lnTo>
                    <a:pt x="136" y="46888"/>
                  </a:lnTo>
                  <a:lnTo>
                    <a:pt x="84" y="47641"/>
                  </a:lnTo>
                  <a:lnTo>
                    <a:pt x="42" y="48384"/>
                  </a:lnTo>
                  <a:lnTo>
                    <a:pt x="21" y="49137"/>
                  </a:lnTo>
                  <a:lnTo>
                    <a:pt x="11" y="49890"/>
                  </a:lnTo>
                  <a:lnTo>
                    <a:pt x="0" y="50643"/>
                  </a:lnTo>
                  <a:lnTo>
                    <a:pt x="11" y="51396"/>
                  </a:lnTo>
                  <a:lnTo>
                    <a:pt x="32" y="52150"/>
                  </a:lnTo>
                  <a:lnTo>
                    <a:pt x="63" y="52903"/>
                  </a:lnTo>
                  <a:lnTo>
                    <a:pt x="115" y="53656"/>
                  </a:lnTo>
                  <a:lnTo>
                    <a:pt x="168" y="54399"/>
                  </a:lnTo>
                  <a:lnTo>
                    <a:pt x="241" y="55152"/>
                  </a:lnTo>
                  <a:lnTo>
                    <a:pt x="324" y="55905"/>
                  </a:lnTo>
                  <a:lnTo>
                    <a:pt x="419" y="56648"/>
                  </a:lnTo>
                  <a:lnTo>
                    <a:pt x="534" y="57391"/>
                  </a:lnTo>
                  <a:lnTo>
                    <a:pt x="659" y="58133"/>
                  </a:lnTo>
                  <a:lnTo>
                    <a:pt x="795" y="58876"/>
                  </a:lnTo>
                  <a:lnTo>
                    <a:pt x="942" y="59608"/>
                  </a:lnTo>
                  <a:lnTo>
                    <a:pt x="1099" y="60341"/>
                  </a:lnTo>
                  <a:lnTo>
                    <a:pt x="1276" y="61073"/>
                  </a:lnTo>
                  <a:lnTo>
                    <a:pt x="1465" y="61795"/>
                  </a:lnTo>
                  <a:lnTo>
                    <a:pt x="1674" y="62517"/>
                  </a:lnTo>
                  <a:lnTo>
                    <a:pt x="1883" y="63228"/>
                  </a:lnTo>
                  <a:lnTo>
                    <a:pt x="2124" y="63950"/>
                  </a:lnTo>
                  <a:lnTo>
                    <a:pt x="2364" y="64651"/>
                  </a:lnTo>
                  <a:lnTo>
                    <a:pt x="2626" y="65352"/>
                  </a:lnTo>
                  <a:lnTo>
                    <a:pt x="2898" y="66053"/>
                  </a:lnTo>
                  <a:lnTo>
                    <a:pt x="3180" y="66743"/>
                  </a:lnTo>
                  <a:lnTo>
                    <a:pt x="3484" y="67423"/>
                  </a:lnTo>
                  <a:lnTo>
                    <a:pt x="3808" y="68103"/>
                  </a:lnTo>
                  <a:lnTo>
                    <a:pt x="4132" y="68773"/>
                  </a:lnTo>
                  <a:lnTo>
                    <a:pt x="4488" y="69432"/>
                  </a:lnTo>
                  <a:lnTo>
                    <a:pt x="4844" y="70091"/>
                  </a:lnTo>
                  <a:lnTo>
                    <a:pt x="5220" y="70739"/>
                  </a:lnTo>
                  <a:lnTo>
                    <a:pt x="5670" y="71472"/>
                  </a:lnTo>
                  <a:lnTo>
                    <a:pt x="6151" y="72193"/>
                  </a:lnTo>
                  <a:lnTo>
                    <a:pt x="6643" y="72905"/>
                  </a:lnTo>
                  <a:lnTo>
                    <a:pt x="6894" y="73260"/>
                  </a:lnTo>
                  <a:lnTo>
                    <a:pt x="7156" y="73606"/>
                  </a:lnTo>
                  <a:lnTo>
                    <a:pt x="7417" y="73940"/>
                  </a:lnTo>
                  <a:lnTo>
                    <a:pt x="7689" y="74286"/>
                  </a:lnTo>
                  <a:lnTo>
                    <a:pt x="7961" y="74610"/>
                  </a:lnTo>
                  <a:lnTo>
                    <a:pt x="8233" y="74945"/>
                  </a:lnTo>
                  <a:lnTo>
                    <a:pt x="8526" y="75269"/>
                  </a:lnTo>
                  <a:lnTo>
                    <a:pt x="8809" y="75583"/>
                  </a:lnTo>
                  <a:lnTo>
                    <a:pt x="9101" y="75907"/>
                  </a:lnTo>
                  <a:lnTo>
                    <a:pt x="9405" y="76211"/>
                  </a:lnTo>
                  <a:lnTo>
                    <a:pt x="9708" y="76514"/>
                  </a:lnTo>
                  <a:lnTo>
                    <a:pt x="10012" y="76817"/>
                  </a:lnTo>
                  <a:lnTo>
                    <a:pt x="10325" y="77110"/>
                  </a:lnTo>
                  <a:lnTo>
                    <a:pt x="10650" y="77403"/>
                  </a:lnTo>
                  <a:lnTo>
                    <a:pt x="10974" y="77686"/>
                  </a:lnTo>
                  <a:lnTo>
                    <a:pt x="11298" y="77958"/>
                  </a:lnTo>
                  <a:lnTo>
                    <a:pt x="11633" y="78230"/>
                  </a:lnTo>
                  <a:lnTo>
                    <a:pt x="11968" y="78491"/>
                  </a:lnTo>
                  <a:lnTo>
                    <a:pt x="12313" y="78753"/>
                  </a:lnTo>
                  <a:lnTo>
                    <a:pt x="12658" y="79004"/>
                  </a:lnTo>
                  <a:lnTo>
                    <a:pt x="13014" y="79244"/>
                  </a:lnTo>
                  <a:lnTo>
                    <a:pt x="13370" y="79485"/>
                  </a:lnTo>
                  <a:lnTo>
                    <a:pt x="13736" y="79715"/>
                  </a:lnTo>
                  <a:lnTo>
                    <a:pt x="14102" y="79945"/>
                  </a:lnTo>
                  <a:lnTo>
                    <a:pt x="14468" y="80154"/>
                  </a:lnTo>
                  <a:lnTo>
                    <a:pt x="14845" y="80364"/>
                  </a:lnTo>
                  <a:lnTo>
                    <a:pt x="15253" y="80583"/>
                  </a:lnTo>
                  <a:lnTo>
                    <a:pt x="15671" y="80782"/>
                  </a:lnTo>
                  <a:lnTo>
                    <a:pt x="16079" y="80981"/>
                  </a:lnTo>
                  <a:lnTo>
                    <a:pt x="16498" y="81169"/>
                  </a:lnTo>
                  <a:lnTo>
                    <a:pt x="16927" y="81347"/>
                  </a:lnTo>
                  <a:lnTo>
                    <a:pt x="17345" y="81514"/>
                  </a:lnTo>
                  <a:lnTo>
                    <a:pt x="17774" y="81671"/>
                  </a:lnTo>
                  <a:lnTo>
                    <a:pt x="18203" y="81818"/>
                  </a:lnTo>
                  <a:lnTo>
                    <a:pt x="18632" y="81954"/>
                  </a:lnTo>
                  <a:lnTo>
                    <a:pt x="19071" y="82090"/>
                  </a:lnTo>
                  <a:lnTo>
                    <a:pt x="19500" y="82215"/>
                  </a:lnTo>
                  <a:lnTo>
                    <a:pt x="19939" y="82320"/>
                  </a:lnTo>
                  <a:lnTo>
                    <a:pt x="20379" y="82425"/>
                  </a:lnTo>
                  <a:lnTo>
                    <a:pt x="20818" y="82529"/>
                  </a:lnTo>
                  <a:lnTo>
                    <a:pt x="21268" y="82613"/>
                  </a:lnTo>
                  <a:lnTo>
                    <a:pt x="21707" y="82686"/>
                  </a:lnTo>
                  <a:lnTo>
                    <a:pt x="22157" y="82759"/>
                  </a:lnTo>
                  <a:lnTo>
                    <a:pt x="22607" y="82822"/>
                  </a:lnTo>
                  <a:lnTo>
                    <a:pt x="23057" y="82874"/>
                  </a:lnTo>
                  <a:lnTo>
                    <a:pt x="23507" y="82927"/>
                  </a:lnTo>
                  <a:lnTo>
                    <a:pt x="23967" y="82958"/>
                  </a:lnTo>
                  <a:lnTo>
                    <a:pt x="24417" y="82989"/>
                  </a:lnTo>
                  <a:lnTo>
                    <a:pt x="24877" y="83010"/>
                  </a:lnTo>
                  <a:lnTo>
                    <a:pt x="25327" y="83031"/>
                  </a:lnTo>
                  <a:lnTo>
                    <a:pt x="25787" y="83042"/>
                  </a:lnTo>
                  <a:lnTo>
                    <a:pt x="26247" y="83042"/>
                  </a:lnTo>
                  <a:lnTo>
                    <a:pt x="26708" y="83031"/>
                  </a:lnTo>
                  <a:lnTo>
                    <a:pt x="27168" y="83021"/>
                  </a:lnTo>
                  <a:lnTo>
                    <a:pt x="27628" y="83000"/>
                  </a:lnTo>
                  <a:lnTo>
                    <a:pt x="28089" y="82969"/>
                  </a:lnTo>
                  <a:lnTo>
                    <a:pt x="28549" y="82937"/>
                  </a:lnTo>
                  <a:lnTo>
                    <a:pt x="29009" y="82885"/>
                  </a:lnTo>
                  <a:lnTo>
                    <a:pt x="29470" y="82843"/>
                  </a:lnTo>
                  <a:lnTo>
                    <a:pt x="29930" y="82780"/>
                  </a:lnTo>
                  <a:lnTo>
                    <a:pt x="30390" y="82728"/>
                  </a:lnTo>
                  <a:lnTo>
                    <a:pt x="30850" y="82655"/>
                  </a:lnTo>
                  <a:lnTo>
                    <a:pt x="31771" y="82498"/>
                  </a:lnTo>
                  <a:lnTo>
                    <a:pt x="32692" y="82320"/>
                  </a:lnTo>
                  <a:lnTo>
                    <a:pt x="33602" y="82111"/>
                  </a:lnTo>
                  <a:lnTo>
                    <a:pt x="34512" y="81891"/>
                  </a:lnTo>
                  <a:lnTo>
                    <a:pt x="35422" y="81640"/>
                  </a:lnTo>
                  <a:lnTo>
                    <a:pt x="36322" y="81368"/>
                  </a:lnTo>
                  <a:lnTo>
                    <a:pt x="37221" y="81075"/>
                  </a:lnTo>
                  <a:lnTo>
                    <a:pt x="38111" y="80772"/>
                  </a:lnTo>
                  <a:lnTo>
                    <a:pt x="38989" y="80437"/>
                  </a:lnTo>
                  <a:lnTo>
                    <a:pt x="39858" y="80092"/>
                  </a:lnTo>
                  <a:lnTo>
                    <a:pt x="40726" y="79726"/>
                  </a:lnTo>
                  <a:lnTo>
                    <a:pt x="41573" y="79338"/>
                  </a:lnTo>
                  <a:lnTo>
                    <a:pt x="42421" y="78941"/>
                  </a:lnTo>
                  <a:lnTo>
                    <a:pt x="43247" y="78533"/>
                  </a:lnTo>
                  <a:lnTo>
                    <a:pt x="43781" y="78261"/>
                  </a:lnTo>
                  <a:lnTo>
                    <a:pt x="44304" y="77989"/>
                  </a:lnTo>
                  <a:lnTo>
                    <a:pt x="44816" y="77706"/>
                  </a:lnTo>
                  <a:lnTo>
                    <a:pt x="45339" y="77414"/>
                  </a:lnTo>
                  <a:lnTo>
                    <a:pt x="45852" y="77121"/>
                  </a:lnTo>
                  <a:lnTo>
                    <a:pt x="46364" y="76817"/>
                  </a:lnTo>
                  <a:lnTo>
                    <a:pt x="46877" y="76514"/>
                  </a:lnTo>
                  <a:lnTo>
                    <a:pt x="47379" y="76200"/>
                  </a:lnTo>
                  <a:lnTo>
                    <a:pt x="47881" y="75886"/>
                  </a:lnTo>
                  <a:lnTo>
                    <a:pt x="48373" y="75562"/>
                  </a:lnTo>
                  <a:lnTo>
                    <a:pt x="48865" y="75238"/>
                  </a:lnTo>
                  <a:lnTo>
                    <a:pt x="49356" y="74903"/>
                  </a:lnTo>
                  <a:lnTo>
                    <a:pt x="49848" y="74558"/>
                  </a:lnTo>
                  <a:lnTo>
                    <a:pt x="50329" y="74212"/>
                  </a:lnTo>
                  <a:lnTo>
                    <a:pt x="50800" y="73857"/>
                  </a:lnTo>
                  <a:lnTo>
                    <a:pt x="51271" y="73501"/>
                  </a:lnTo>
                  <a:lnTo>
                    <a:pt x="51742" y="73135"/>
                  </a:lnTo>
                  <a:lnTo>
                    <a:pt x="52202" y="72769"/>
                  </a:lnTo>
                  <a:lnTo>
                    <a:pt x="52662" y="72392"/>
                  </a:lnTo>
                  <a:lnTo>
                    <a:pt x="53112" y="72016"/>
                  </a:lnTo>
                  <a:lnTo>
                    <a:pt x="53551" y="71628"/>
                  </a:lnTo>
                  <a:lnTo>
                    <a:pt x="54001" y="71231"/>
                  </a:lnTo>
                  <a:lnTo>
                    <a:pt x="54430" y="70833"/>
                  </a:lnTo>
                  <a:lnTo>
                    <a:pt x="54859" y="70425"/>
                  </a:lnTo>
                  <a:lnTo>
                    <a:pt x="55288" y="70007"/>
                  </a:lnTo>
                  <a:lnTo>
                    <a:pt x="55706" y="69599"/>
                  </a:lnTo>
                  <a:lnTo>
                    <a:pt x="56114" y="69170"/>
                  </a:lnTo>
                  <a:lnTo>
                    <a:pt x="56522" y="68741"/>
                  </a:lnTo>
                  <a:lnTo>
                    <a:pt x="56920" y="68302"/>
                  </a:lnTo>
                  <a:lnTo>
                    <a:pt x="57317" y="67862"/>
                  </a:lnTo>
                  <a:lnTo>
                    <a:pt x="57694" y="67413"/>
                  </a:lnTo>
                  <a:lnTo>
                    <a:pt x="58081" y="66963"/>
                  </a:lnTo>
                  <a:lnTo>
                    <a:pt x="58667" y="66230"/>
                  </a:lnTo>
                  <a:lnTo>
                    <a:pt x="59232" y="65488"/>
                  </a:lnTo>
                  <a:lnTo>
                    <a:pt x="59776" y="64724"/>
                  </a:lnTo>
                  <a:lnTo>
                    <a:pt x="60309" y="63960"/>
                  </a:lnTo>
                  <a:lnTo>
                    <a:pt x="60822" y="63176"/>
                  </a:lnTo>
                  <a:lnTo>
                    <a:pt x="61314" y="62391"/>
                  </a:lnTo>
                  <a:lnTo>
                    <a:pt x="61795" y="61586"/>
                  </a:lnTo>
                  <a:lnTo>
                    <a:pt x="62266" y="60780"/>
                  </a:lnTo>
                  <a:lnTo>
                    <a:pt x="62715" y="59954"/>
                  </a:lnTo>
                  <a:lnTo>
                    <a:pt x="63144" y="59127"/>
                  </a:lnTo>
                  <a:lnTo>
                    <a:pt x="63563" y="58290"/>
                  </a:lnTo>
                  <a:lnTo>
                    <a:pt x="63971" y="57443"/>
                  </a:lnTo>
                  <a:lnTo>
                    <a:pt x="64358" y="56596"/>
                  </a:lnTo>
                  <a:lnTo>
                    <a:pt x="64734" y="55738"/>
                  </a:lnTo>
                  <a:lnTo>
                    <a:pt x="65101" y="54880"/>
                  </a:lnTo>
                  <a:lnTo>
                    <a:pt x="65456" y="54012"/>
                  </a:lnTo>
                  <a:lnTo>
                    <a:pt x="65791" y="53122"/>
                  </a:lnTo>
                  <a:lnTo>
                    <a:pt x="66126" y="52223"/>
                  </a:lnTo>
                  <a:lnTo>
                    <a:pt x="66440" y="51323"/>
                  </a:lnTo>
                  <a:lnTo>
                    <a:pt x="66743" y="50413"/>
                  </a:lnTo>
                  <a:lnTo>
                    <a:pt x="67025" y="49503"/>
                  </a:lnTo>
                  <a:lnTo>
                    <a:pt x="67297" y="48582"/>
                  </a:lnTo>
                  <a:lnTo>
                    <a:pt x="67559" y="47662"/>
                  </a:lnTo>
                  <a:lnTo>
                    <a:pt x="67800" y="46731"/>
                  </a:lnTo>
                  <a:lnTo>
                    <a:pt x="68019" y="45800"/>
                  </a:lnTo>
                  <a:lnTo>
                    <a:pt x="68229" y="44858"/>
                  </a:lnTo>
                  <a:lnTo>
                    <a:pt x="68427" y="43927"/>
                  </a:lnTo>
                  <a:lnTo>
                    <a:pt x="68595" y="42985"/>
                  </a:lnTo>
                  <a:lnTo>
                    <a:pt x="68752" y="42044"/>
                  </a:lnTo>
                  <a:lnTo>
                    <a:pt x="68888" y="41092"/>
                  </a:lnTo>
                  <a:lnTo>
                    <a:pt x="69013" y="40150"/>
                  </a:lnTo>
                  <a:lnTo>
                    <a:pt x="69118" y="39198"/>
                  </a:lnTo>
                  <a:lnTo>
                    <a:pt x="69201" y="38247"/>
                  </a:lnTo>
                  <a:lnTo>
                    <a:pt x="69264" y="37305"/>
                  </a:lnTo>
                  <a:lnTo>
                    <a:pt x="69306" y="36353"/>
                  </a:lnTo>
                  <a:lnTo>
                    <a:pt x="69327" y="35401"/>
                  </a:lnTo>
                  <a:lnTo>
                    <a:pt x="69327" y="34449"/>
                  </a:lnTo>
                  <a:lnTo>
                    <a:pt x="69316" y="33497"/>
                  </a:lnTo>
                  <a:lnTo>
                    <a:pt x="69275" y="32556"/>
                  </a:lnTo>
                  <a:lnTo>
                    <a:pt x="69212" y="31604"/>
                  </a:lnTo>
                  <a:lnTo>
                    <a:pt x="69139" y="30662"/>
                  </a:lnTo>
                  <a:lnTo>
                    <a:pt x="69034" y="29721"/>
                  </a:lnTo>
                  <a:lnTo>
                    <a:pt x="68898" y="28779"/>
                  </a:lnTo>
                  <a:lnTo>
                    <a:pt x="68752" y="27848"/>
                  </a:lnTo>
                  <a:lnTo>
                    <a:pt x="68584" y="26917"/>
                  </a:lnTo>
                  <a:lnTo>
                    <a:pt x="68385" y="25986"/>
                  </a:lnTo>
                  <a:lnTo>
                    <a:pt x="68166" y="25055"/>
                  </a:lnTo>
                  <a:lnTo>
                    <a:pt x="67915" y="24134"/>
                  </a:lnTo>
                  <a:lnTo>
                    <a:pt x="67685" y="23329"/>
                  </a:lnTo>
                  <a:lnTo>
                    <a:pt x="67423" y="22523"/>
                  </a:lnTo>
                  <a:lnTo>
                    <a:pt x="67141" y="21718"/>
                  </a:lnTo>
                  <a:lnTo>
                    <a:pt x="66837" y="20923"/>
                  </a:lnTo>
                  <a:lnTo>
                    <a:pt x="66523" y="20138"/>
                  </a:lnTo>
                  <a:lnTo>
                    <a:pt x="66178" y="19364"/>
                  </a:lnTo>
                  <a:lnTo>
                    <a:pt x="65822" y="18600"/>
                  </a:lnTo>
                  <a:lnTo>
                    <a:pt x="65446" y="17837"/>
                  </a:lnTo>
                  <a:lnTo>
                    <a:pt x="65048" y="17094"/>
                  </a:lnTo>
                  <a:lnTo>
                    <a:pt x="64630" y="16351"/>
                  </a:lnTo>
                  <a:lnTo>
                    <a:pt x="64190" y="15629"/>
                  </a:lnTo>
                  <a:lnTo>
                    <a:pt x="63741" y="14907"/>
                  </a:lnTo>
                  <a:lnTo>
                    <a:pt x="63270" y="14206"/>
                  </a:lnTo>
                  <a:lnTo>
                    <a:pt x="62778" y="13516"/>
                  </a:lnTo>
                  <a:lnTo>
                    <a:pt x="62266" y="12836"/>
                  </a:lnTo>
                  <a:lnTo>
                    <a:pt x="61743" y="12177"/>
                  </a:lnTo>
                  <a:lnTo>
                    <a:pt x="61251" y="11591"/>
                  </a:lnTo>
                  <a:lnTo>
                    <a:pt x="60759" y="11016"/>
                  </a:lnTo>
                  <a:lnTo>
                    <a:pt x="60247" y="10451"/>
                  </a:lnTo>
                  <a:lnTo>
                    <a:pt x="59713" y="9896"/>
                  </a:lnTo>
                  <a:lnTo>
                    <a:pt x="59180" y="9363"/>
                  </a:lnTo>
                  <a:lnTo>
                    <a:pt x="58636" y="8840"/>
                  </a:lnTo>
                  <a:lnTo>
                    <a:pt x="58071" y="8338"/>
                  </a:lnTo>
                  <a:lnTo>
                    <a:pt x="57506" y="7836"/>
                  </a:lnTo>
                  <a:lnTo>
                    <a:pt x="56920" y="7354"/>
                  </a:lnTo>
                  <a:lnTo>
                    <a:pt x="56334" y="6894"/>
                  </a:lnTo>
                  <a:lnTo>
                    <a:pt x="55738" y="6434"/>
                  </a:lnTo>
                  <a:lnTo>
                    <a:pt x="55121" y="6005"/>
                  </a:lnTo>
                  <a:lnTo>
                    <a:pt x="54503" y="5576"/>
                  </a:lnTo>
                  <a:lnTo>
                    <a:pt x="53886" y="5168"/>
                  </a:lnTo>
                  <a:lnTo>
                    <a:pt x="53248" y="4770"/>
                  </a:lnTo>
                  <a:lnTo>
                    <a:pt x="52610" y="4394"/>
                  </a:lnTo>
                  <a:lnTo>
                    <a:pt x="51951" y="4028"/>
                  </a:lnTo>
                  <a:lnTo>
                    <a:pt x="51302" y="3672"/>
                  </a:lnTo>
                  <a:lnTo>
                    <a:pt x="50633" y="3337"/>
                  </a:lnTo>
                  <a:lnTo>
                    <a:pt x="49963" y="3023"/>
                  </a:lnTo>
                  <a:lnTo>
                    <a:pt x="49283" y="2710"/>
                  </a:lnTo>
                  <a:lnTo>
                    <a:pt x="48603" y="2427"/>
                  </a:lnTo>
                  <a:lnTo>
                    <a:pt x="47913" y="2155"/>
                  </a:lnTo>
                  <a:lnTo>
                    <a:pt x="47222" y="1894"/>
                  </a:lnTo>
                  <a:lnTo>
                    <a:pt x="46521" y="1653"/>
                  </a:lnTo>
                  <a:lnTo>
                    <a:pt x="45821" y="1423"/>
                  </a:lnTo>
                  <a:lnTo>
                    <a:pt x="45109" y="1214"/>
                  </a:lnTo>
                  <a:lnTo>
                    <a:pt x="44398" y="1025"/>
                  </a:lnTo>
                  <a:lnTo>
                    <a:pt x="43686" y="847"/>
                  </a:lnTo>
                  <a:lnTo>
                    <a:pt x="42965" y="680"/>
                  </a:lnTo>
                  <a:lnTo>
                    <a:pt x="42243" y="544"/>
                  </a:lnTo>
                  <a:lnTo>
                    <a:pt x="41521" y="408"/>
                  </a:lnTo>
                  <a:lnTo>
                    <a:pt x="40799" y="303"/>
                  </a:lnTo>
                  <a:lnTo>
                    <a:pt x="40067" y="209"/>
                  </a:lnTo>
                  <a:lnTo>
                    <a:pt x="39345" y="136"/>
                  </a:lnTo>
                  <a:lnTo>
                    <a:pt x="38613" y="73"/>
                  </a:lnTo>
                  <a:lnTo>
                    <a:pt x="37880" y="31"/>
                  </a:lnTo>
                  <a:lnTo>
                    <a:pt x="37148" y="11"/>
                  </a:lnTo>
                  <a:lnTo>
                    <a:pt x="36416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11;p28">
              <a:extLst>
                <a:ext uri="{FF2B5EF4-FFF2-40B4-BE49-F238E27FC236}">
                  <a16:creationId xmlns:a16="http://schemas.microsoft.com/office/drawing/2014/main" id="{CC8F1706-103A-4E29-F40C-27CD098CE9CF}"/>
                </a:ext>
              </a:extLst>
            </p:cNvPr>
            <p:cNvSpPr/>
            <p:nvPr/>
          </p:nvSpPr>
          <p:spPr>
            <a:xfrm>
              <a:off x="3545850" y="405750"/>
              <a:ext cx="1783650" cy="1174050"/>
            </a:xfrm>
            <a:custGeom>
              <a:avLst/>
              <a:gdLst/>
              <a:ahLst/>
              <a:cxnLst/>
              <a:rect l="l" t="t" r="r" b="b"/>
              <a:pathLst>
                <a:path w="71346" h="46962" extrusionOk="0">
                  <a:moveTo>
                    <a:pt x="27450" y="1"/>
                  </a:moveTo>
                  <a:lnTo>
                    <a:pt x="26655" y="11"/>
                  </a:lnTo>
                  <a:lnTo>
                    <a:pt x="25850" y="32"/>
                  </a:lnTo>
                  <a:lnTo>
                    <a:pt x="25055" y="74"/>
                  </a:lnTo>
                  <a:lnTo>
                    <a:pt x="24260" y="126"/>
                  </a:lnTo>
                  <a:lnTo>
                    <a:pt x="23465" y="199"/>
                  </a:lnTo>
                  <a:lnTo>
                    <a:pt x="22680" y="294"/>
                  </a:lnTo>
                  <a:lnTo>
                    <a:pt x="21896" y="398"/>
                  </a:lnTo>
                  <a:lnTo>
                    <a:pt x="21111" y="524"/>
                  </a:lnTo>
                  <a:lnTo>
                    <a:pt x="20337" y="670"/>
                  </a:lnTo>
                  <a:lnTo>
                    <a:pt x="19573" y="848"/>
                  </a:lnTo>
                  <a:lnTo>
                    <a:pt x="18809" y="1036"/>
                  </a:lnTo>
                  <a:lnTo>
                    <a:pt x="18056" y="1246"/>
                  </a:lnTo>
                  <a:lnTo>
                    <a:pt x="17303" y="1476"/>
                  </a:lnTo>
                  <a:lnTo>
                    <a:pt x="16560" y="1727"/>
                  </a:lnTo>
                  <a:lnTo>
                    <a:pt x="15828" y="1999"/>
                  </a:lnTo>
                  <a:lnTo>
                    <a:pt x="15462" y="2145"/>
                  </a:lnTo>
                  <a:lnTo>
                    <a:pt x="15106" y="2302"/>
                  </a:lnTo>
                  <a:lnTo>
                    <a:pt x="14740" y="2459"/>
                  </a:lnTo>
                  <a:lnTo>
                    <a:pt x="14384" y="2626"/>
                  </a:lnTo>
                  <a:lnTo>
                    <a:pt x="14029" y="2794"/>
                  </a:lnTo>
                  <a:lnTo>
                    <a:pt x="13683" y="2972"/>
                  </a:lnTo>
                  <a:lnTo>
                    <a:pt x="13328" y="3150"/>
                  </a:lnTo>
                  <a:lnTo>
                    <a:pt x="12983" y="3348"/>
                  </a:lnTo>
                  <a:lnTo>
                    <a:pt x="12637" y="3537"/>
                  </a:lnTo>
                  <a:lnTo>
                    <a:pt x="12303" y="3746"/>
                  </a:lnTo>
                  <a:lnTo>
                    <a:pt x="11727" y="4102"/>
                  </a:lnTo>
                  <a:lnTo>
                    <a:pt x="11162" y="4468"/>
                  </a:lnTo>
                  <a:lnTo>
                    <a:pt x="10618" y="4865"/>
                  </a:lnTo>
                  <a:lnTo>
                    <a:pt x="10085" y="5263"/>
                  </a:lnTo>
                  <a:lnTo>
                    <a:pt x="9562" y="5681"/>
                  </a:lnTo>
                  <a:lnTo>
                    <a:pt x="9049" y="6121"/>
                  </a:lnTo>
                  <a:lnTo>
                    <a:pt x="8547" y="6560"/>
                  </a:lnTo>
                  <a:lnTo>
                    <a:pt x="8066" y="7020"/>
                  </a:lnTo>
                  <a:lnTo>
                    <a:pt x="7595" y="7501"/>
                  </a:lnTo>
                  <a:lnTo>
                    <a:pt x="7124" y="7983"/>
                  </a:lnTo>
                  <a:lnTo>
                    <a:pt x="6674" y="8485"/>
                  </a:lnTo>
                  <a:lnTo>
                    <a:pt x="6246" y="8987"/>
                  </a:lnTo>
                  <a:lnTo>
                    <a:pt x="5817" y="9510"/>
                  </a:lnTo>
                  <a:lnTo>
                    <a:pt x="5398" y="10044"/>
                  </a:lnTo>
                  <a:lnTo>
                    <a:pt x="5001" y="10588"/>
                  </a:lnTo>
                  <a:lnTo>
                    <a:pt x="4614" y="11131"/>
                  </a:lnTo>
                  <a:lnTo>
                    <a:pt x="4237" y="11696"/>
                  </a:lnTo>
                  <a:lnTo>
                    <a:pt x="3871" y="12261"/>
                  </a:lnTo>
                  <a:lnTo>
                    <a:pt x="3515" y="12837"/>
                  </a:lnTo>
                  <a:lnTo>
                    <a:pt x="3170" y="13423"/>
                  </a:lnTo>
                  <a:lnTo>
                    <a:pt x="2846" y="14019"/>
                  </a:lnTo>
                  <a:lnTo>
                    <a:pt x="2521" y="14626"/>
                  </a:lnTo>
                  <a:lnTo>
                    <a:pt x="2218" y="15232"/>
                  </a:lnTo>
                  <a:lnTo>
                    <a:pt x="1925" y="15839"/>
                  </a:lnTo>
                  <a:lnTo>
                    <a:pt x="1643" y="16456"/>
                  </a:lnTo>
                  <a:lnTo>
                    <a:pt x="1371" y="17084"/>
                  </a:lnTo>
                  <a:lnTo>
                    <a:pt x="1119" y="17712"/>
                  </a:lnTo>
                  <a:lnTo>
                    <a:pt x="868" y="18350"/>
                  </a:lnTo>
                  <a:lnTo>
                    <a:pt x="638" y="18977"/>
                  </a:lnTo>
                  <a:lnTo>
                    <a:pt x="419" y="19626"/>
                  </a:lnTo>
                  <a:lnTo>
                    <a:pt x="209" y="20264"/>
                  </a:lnTo>
                  <a:lnTo>
                    <a:pt x="0" y="20913"/>
                  </a:lnTo>
                  <a:lnTo>
                    <a:pt x="785" y="20421"/>
                  </a:lnTo>
                  <a:lnTo>
                    <a:pt x="1569" y="19940"/>
                  </a:lnTo>
                  <a:lnTo>
                    <a:pt x="2364" y="19480"/>
                  </a:lnTo>
                  <a:lnTo>
                    <a:pt x="3159" y="19030"/>
                  </a:lnTo>
                  <a:lnTo>
                    <a:pt x="3965" y="18580"/>
                  </a:lnTo>
                  <a:lnTo>
                    <a:pt x="4781" y="18151"/>
                  </a:lnTo>
                  <a:lnTo>
                    <a:pt x="5597" y="17733"/>
                  </a:lnTo>
                  <a:lnTo>
                    <a:pt x="6423" y="17325"/>
                  </a:lnTo>
                  <a:lnTo>
                    <a:pt x="7250" y="16927"/>
                  </a:lnTo>
                  <a:lnTo>
                    <a:pt x="8087" y="16550"/>
                  </a:lnTo>
                  <a:lnTo>
                    <a:pt x="8924" y="16174"/>
                  </a:lnTo>
                  <a:lnTo>
                    <a:pt x="9771" y="15818"/>
                  </a:lnTo>
                  <a:lnTo>
                    <a:pt x="10618" y="15473"/>
                  </a:lnTo>
                  <a:lnTo>
                    <a:pt x="11476" y="15138"/>
                  </a:lnTo>
                  <a:lnTo>
                    <a:pt x="12334" y="14814"/>
                  </a:lnTo>
                  <a:lnTo>
                    <a:pt x="13202" y="14510"/>
                  </a:lnTo>
                  <a:lnTo>
                    <a:pt x="14071" y="14207"/>
                  </a:lnTo>
                  <a:lnTo>
                    <a:pt x="14949" y="13925"/>
                  </a:lnTo>
                  <a:lnTo>
                    <a:pt x="15818" y="13642"/>
                  </a:lnTo>
                  <a:lnTo>
                    <a:pt x="16707" y="13381"/>
                  </a:lnTo>
                  <a:lnTo>
                    <a:pt x="17586" y="13130"/>
                  </a:lnTo>
                  <a:lnTo>
                    <a:pt x="18475" y="12899"/>
                  </a:lnTo>
                  <a:lnTo>
                    <a:pt x="19364" y="12669"/>
                  </a:lnTo>
                  <a:lnTo>
                    <a:pt x="20264" y="12460"/>
                  </a:lnTo>
                  <a:lnTo>
                    <a:pt x="21153" y="12261"/>
                  </a:lnTo>
                  <a:lnTo>
                    <a:pt x="22052" y="12073"/>
                  </a:lnTo>
                  <a:lnTo>
                    <a:pt x="22963" y="11895"/>
                  </a:lnTo>
                  <a:lnTo>
                    <a:pt x="23862" y="11728"/>
                  </a:lnTo>
                  <a:lnTo>
                    <a:pt x="24772" y="11581"/>
                  </a:lnTo>
                  <a:lnTo>
                    <a:pt x="25683" y="11435"/>
                  </a:lnTo>
                  <a:lnTo>
                    <a:pt x="26593" y="11309"/>
                  </a:lnTo>
                  <a:lnTo>
                    <a:pt x="27503" y="11194"/>
                  </a:lnTo>
                  <a:lnTo>
                    <a:pt x="28413" y="11090"/>
                  </a:lnTo>
                  <a:lnTo>
                    <a:pt x="29334" y="11006"/>
                  </a:lnTo>
                  <a:lnTo>
                    <a:pt x="30254" y="10933"/>
                  </a:lnTo>
                  <a:lnTo>
                    <a:pt x="31164" y="10859"/>
                  </a:lnTo>
                  <a:lnTo>
                    <a:pt x="32085" y="10807"/>
                  </a:lnTo>
                  <a:lnTo>
                    <a:pt x="33005" y="10776"/>
                  </a:lnTo>
                  <a:lnTo>
                    <a:pt x="33926" y="10744"/>
                  </a:lnTo>
                  <a:lnTo>
                    <a:pt x="34847" y="10734"/>
                  </a:lnTo>
                  <a:lnTo>
                    <a:pt x="35757" y="10734"/>
                  </a:lnTo>
                  <a:lnTo>
                    <a:pt x="36677" y="10744"/>
                  </a:lnTo>
                  <a:lnTo>
                    <a:pt x="37598" y="10765"/>
                  </a:lnTo>
                  <a:lnTo>
                    <a:pt x="38518" y="10797"/>
                  </a:lnTo>
                  <a:lnTo>
                    <a:pt x="39439" y="10849"/>
                  </a:lnTo>
                  <a:lnTo>
                    <a:pt x="40349" y="10912"/>
                  </a:lnTo>
                  <a:lnTo>
                    <a:pt x="41270" y="10985"/>
                  </a:lnTo>
                  <a:lnTo>
                    <a:pt x="42180" y="11069"/>
                  </a:lnTo>
                  <a:lnTo>
                    <a:pt x="43101" y="11173"/>
                  </a:lnTo>
                  <a:lnTo>
                    <a:pt x="44011" y="11288"/>
                  </a:lnTo>
                  <a:lnTo>
                    <a:pt x="44921" y="11414"/>
                  </a:lnTo>
                  <a:lnTo>
                    <a:pt x="45831" y="11550"/>
                  </a:lnTo>
                  <a:lnTo>
                    <a:pt x="46731" y="11696"/>
                  </a:lnTo>
                  <a:lnTo>
                    <a:pt x="47641" y="11864"/>
                  </a:lnTo>
                  <a:lnTo>
                    <a:pt x="48540" y="12042"/>
                  </a:lnTo>
                  <a:lnTo>
                    <a:pt x="49440" y="12230"/>
                  </a:lnTo>
                  <a:lnTo>
                    <a:pt x="50329" y="12429"/>
                  </a:lnTo>
                  <a:lnTo>
                    <a:pt x="51229" y="12648"/>
                  </a:lnTo>
                  <a:lnTo>
                    <a:pt x="52118" y="12879"/>
                  </a:lnTo>
                  <a:lnTo>
                    <a:pt x="53007" y="13119"/>
                  </a:lnTo>
                  <a:lnTo>
                    <a:pt x="53886" y="13370"/>
                  </a:lnTo>
                  <a:lnTo>
                    <a:pt x="54765" y="13642"/>
                  </a:lnTo>
                  <a:lnTo>
                    <a:pt x="55644" y="13925"/>
                  </a:lnTo>
                  <a:lnTo>
                    <a:pt x="56512" y="14218"/>
                  </a:lnTo>
                  <a:lnTo>
                    <a:pt x="56418" y="15086"/>
                  </a:lnTo>
                  <a:lnTo>
                    <a:pt x="56334" y="15975"/>
                  </a:lnTo>
                  <a:lnTo>
                    <a:pt x="56261" y="16885"/>
                  </a:lnTo>
                  <a:lnTo>
                    <a:pt x="56198" y="17827"/>
                  </a:lnTo>
                  <a:lnTo>
                    <a:pt x="56146" y="18779"/>
                  </a:lnTo>
                  <a:lnTo>
                    <a:pt x="56114" y="19762"/>
                  </a:lnTo>
                  <a:lnTo>
                    <a:pt x="56083" y="20756"/>
                  </a:lnTo>
                  <a:lnTo>
                    <a:pt x="56062" y="21760"/>
                  </a:lnTo>
                  <a:lnTo>
                    <a:pt x="56062" y="22775"/>
                  </a:lnTo>
                  <a:lnTo>
                    <a:pt x="56072" y="23811"/>
                  </a:lnTo>
                  <a:lnTo>
                    <a:pt x="56104" y="24846"/>
                  </a:lnTo>
                  <a:lnTo>
                    <a:pt x="56146" y="25892"/>
                  </a:lnTo>
                  <a:lnTo>
                    <a:pt x="56208" y="26938"/>
                  </a:lnTo>
                  <a:lnTo>
                    <a:pt x="56282" y="27995"/>
                  </a:lnTo>
                  <a:lnTo>
                    <a:pt x="56376" y="29041"/>
                  </a:lnTo>
                  <a:lnTo>
                    <a:pt x="56480" y="30098"/>
                  </a:lnTo>
                  <a:lnTo>
                    <a:pt x="56616" y="31144"/>
                  </a:lnTo>
                  <a:lnTo>
                    <a:pt x="56763" y="32180"/>
                  </a:lnTo>
                  <a:lnTo>
                    <a:pt x="56930" y="33215"/>
                  </a:lnTo>
                  <a:lnTo>
                    <a:pt x="57119" y="34240"/>
                  </a:lnTo>
                  <a:lnTo>
                    <a:pt x="57338" y="35255"/>
                  </a:lnTo>
                  <a:lnTo>
                    <a:pt x="57453" y="35757"/>
                  </a:lnTo>
                  <a:lnTo>
                    <a:pt x="57568" y="36259"/>
                  </a:lnTo>
                  <a:lnTo>
                    <a:pt x="57694" y="36751"/>
                  </a:lnTo>
                  <a:lnTo>
                    <a:pt x="57820" y="37243"/>
                  </a:lnTo>
                  <a:lnTo>
                    <a:pt x="57966" y="37724"/>
                  </a:lnTo>
                  <a:lnTo>
                    <a:pt x="58102" y="38205"/>
                  </a:lnTo>
                  <a:lnTo>
                    <a:pt x="58248" y="38687"/>
                  </a:lnTo>
                  <a:lnTo>
                    <a:pt x="58405" y="39157"/>
                  </a:lnTo>
                  <a:lnTo>
                    <a:pt x="58573" y="39618"/>
                  </a:lnTo>
                  <a:lnTo>
                    <a:pt x="58740" y="40078"/>
                  </a:lnTo>
                  <a:lnTo>
                    <a:pt x="58907" y="40538"/>
                  </a:lnTo>
                  <a:lnTo>
                    <a:pt x="59096" y="40988"/>
                  </a:lnTo>
                  <a:lnTo>
                    <a:pt x="59284" y="41427"/>
                  </a:lnTo>
                  <a:lnTo>
                    <a:pt x="59472" y="41867"/>
                  </a:lnTo>
                  <a:lnTo>
                    <a:pt x="59671" y="42296"/>
                  </a:lnTo>
                  <a:lnTo>
                    <a:pt x="59880" y="42714"/>
                  </a:lnTo>
                  <a:lnTo>
                    <a:pt x="60090" y="43122"/>
                  </a:lnTo>
                  <a:lnTo>
                    <a:pt x="60309" y="43530"/>
                  </a:lnTo>
                  <a:lnTo>
                    <a:pt x="60539" y="43928"/>
                  </a:lnTo>
                  <a:lnTo>
                    <a:pt x="60780" y="44325"/>
                  </a:lnTo>
                  <a:lnTo>
                    <a:pt x="61021" y="44702"/>
                  </a:lnTo>
                  <a:lnTo>
                    <a:pt x="61272" y="45078"/>
                  </a:lnTo>
                  <a:lnTo>
                    <a:pt x="61418" y="45288"/>
                  </a:lnTo>
                  <a:lnTo>
                    <a:pt x="61565" y="45486"/>
                  </a:lnTo>
                  <a:lnTo>
                    <a:pt x="61711" y="45664"/>
                  </a:lnTo>
                  <a:lnTo>
                    <a:pt x="61858" y="45832"/>
                  </a:lnTo>
                  <a:lnTo>
                    <a:pt x="62004" y="45988"/>
                  </a:lnTo>
                  <a:lnTo>
                    <a:pt x="62150" y="46124"/>
                  </a:lnTo>
                  <a:lnTo>
                    <a:pt x="62307" y="46260"/>
                  </a:lnTo>
                  <a:lnTo>
                    <a:pt x="62454" y="46376"/>
                  </a:lnTo>
                  <a:lnTo>
                    <a:pt x="62600" y="46480"/>
                  </a:lnTo>
                  <a:lnTo>
                    <a:pt x="62747" y="46585"/>
                  </a:lnTo>
                  <a:lnTo>
                    <a:pt x="62893" y="46668"/>
                  </a:lnTo>
                  <a:lnTo>
                    <a:pt x="63040" y="46742"/>
                  </a:lnTo>
                  <a:lnTo>
                    <a:pt x="63186" y="46794"/>
                  </a:lnTo>
                  <a:lnTo>
                    <a:pt x="63333" y="46846"/>
                  </a:lnTo>
                  <a:lnTo>
                    <a:pt x="63479" y="46888"/>
                  </a:lnTo>
                  <a:lnTo>
                    <a:pt x="63626" y="46920"/>
                  </a:lnTo>
                  <a:lnTo>
                    <a:pt x="63772" y="46940"/>
                  </a:lnTo>
                  <a:lnTo>
                    <a:pt x="63918" y="46951"/>
                  </a:lnTo>
                  <a:lnTo>
                    <a:pt x="64065" y="46961"/>
                  </a:lnTo>
                  <a:lnTo>
                    <a:pt x="64211" y="46951"/>
                  </a:lnTo>
                  <a:lnTo>
                    <a:pt x="64347" y="46930"/>
                  </a:lnTo>
                  <a:lnTo>
                    <a:pt x="64494" y="46909"/>
                  </a:lnTo>
                  <a:lnTo>
                    <a:pt x="64640" y="46878"/>
                  </a:lnTo>
                  <a:lnTo>
                    <a:pt x="64776" y="46836"/>
                  </a:lnTo>
                  <a:lnTo>
                    <a:pt x="64923" y="46784"/>
                  </a:lnTo>
                  <a:lnTo>
                    <a:pt x="65059" y="46731"/>
                  </a:lnTo>
                  <a:lnTo>
                    <a:pt x="65195" y="46658"/>
                  </a:lnTo>
                  <a:lnTo>
                    <a:pt x="65341" y="46595"/>
                  </a:lnTo>
                  <a:lnTo>
                    <a:pt x="65477" y="46512"/>
                  </a:lnTo>
                  <a:lnTo>
                    <a:pt x="65613" y="46428"/>
                  </a:lnTo>
                  <a:lnTo>
                    <a:pt x="65885" y="46240"/>
                  </a:lnTo>
                  <a:lnTo>
                    <a:pt x="66147" y="46020"/>
                  </a:lnTo>
                  <a:lnTo>
                    <a:pt x="66408" y="45790"/>
                  </a:lnTo>
                  <a:lnTo>
                    <a:pt x="66670" y="45528"/>
                  </a:lnTo>
                  <a:lnTo>
                    <a:pt x="66910" y="45256"/>
                  </a:lnTo>
                  <a:lnTo>
                    <a:pt x="67161" y="44963"/>
                  </a:lnTo>
                  <a:lnTo>
                    <a:pt x="67402" y="44660"/>
                  </a:lnTo>
                  <a:lnTo>
                    <a:pt x="67632" y="44336"/>
                  </a:lnTo>
                  <a:lnTo>
                    <a:pt x="67852" y="44011"/>
                  </a:lnTo>
                  <a:lnTo>
                    <a:pt x="68072" y="43677"/>
                  </a:lnTo>
                  <a:lnTo>
                    <a:pt x="68281" y="43331"/>
                  </a:lnTo>
                  <a:lnTo>
                    <a:pt x="68490" y="42986"/>
                  </a:lnTo>
                  <a:lnTo>
                    <a:pt x="68678" y="42630"/>
                  </a:lnTo>
                  <a:lnTo>
                    <a:pt x="68867" y="42275"/>
                  </a:lnTo>
                  <a:lnTo>
                    <a:pt x="69044" y="41930"/>
                  </a:lnTo>
                  <a:lnTo>
                    <a:pt x="69212" y="41584"/>
                  </a:lnTo>
                  <a:lnTo>
                    <a:pt x="69369" y="41239"/>
                  </a:lnTo>
                  <a:lnTo>
                    <a:pt x="69547" y="40842"/>
                  </a:lnTo>
                  <a:lnTo>
                    <a:pt x="69714" y="40444"/>
                  </a:lnTo>
                  <a:lnTo>
                    <a:pt x="69871" y="40046"/>
                  </a:lnTo>
                  <a:lnTo>
                    <a:pt x="70017" y="39649"/>
                  </a:lnTo>
                  <a:lnTo>
                    <a:pt x="70164" y="39241"/>
                  </a:lnTo>
                  <a:lnTo>
                    <a:pt x="70289" y="38833"/>
                  </a:lnTo>
                  <a:lnTo>
                    <a:pt x="70415" y="38415"/>
                  </a:lnTo>
                  <a:lnTo>
                    <a:pt x="70540" y="38007"/>
                  </a:lnTo>
                  <a:lnTo>
                    <a:pt x="70645" y="37588"/>
                  </a:lnTo>
                  <a:lnTo>
                    <a:pt x="70750" y="37170"/>
                  </a:lnTo>
                  <a:lnTo>
                    <a:pt x="70844" y="36751"/>
                  </a:lnTo>
                  <a:lnTo>
                    <a:pt x="70927" y="36333"/>
                  </a:lnTo>
                  <a:lnTo>
                    <a:pt x="71001" y="35904"/>
                  </a:lnTo>
                  <a:lnTo>
                    <a:pt x="71074" y="35485"/>
                  </a:lnTo>
                  <a:lnTo>
                    <a:pt x="71137" y="35056"/>
                  </a:lnTo>
                  <a:lnTo>
                    <a:pt x="71189" y="34628"/>
                  </a:lnTo>
                  <a:lnTo>
                    <a:pt x="71231" y="34199"/>
                  </a:lnTo>
                  <a:lnTo>
                    <a:pt x="71273" y="33770"/>
                  </a:lnTo>
                  <a:lnTo>
                    <a:pt x="71304" y="33341"/>
                  </a:lnTo>
                  <a:lnTo>
                    <a:pt x="71325" y="32912"/>
                  </a:lnTo>
                  <a:lnTo>
                    <a:pt x="71335" y="32483"/>
                  </a:lnTo>
                  <a:lnTo>
                    <a:pt x="71346" y="32054"/>
                  </a:lnTo>
                  <a:lnTo>
                    <a:pt x="71346" y="31625"/>
                  </a:lnTo>
                  <a:lnTo>
                    <a:pt x="71335" y="31186"/>
                  </a:lnTo>
                  <a:lnTo>
                    <a:pt x="71315" y="30757"/>
                  </a:lnTo>
                  <a:lnTo>
                    <a:pt x="71283" y="30328"/>
                  </a:lnTo>
                  <a:lnTo>
                    <a:pt x="71252" y="29899"/>
                  </a:lnTo>
                  <a:lnTo>
                    <a:pt x="71210" y="29470"/>
                  </a:lnTo>
                  <a:lnTo>
                    <a:pt x="71158" y="29052"/>
                  </a:lnTo>
                  <a:lnTo>
                    <a:pt x="71095" y="28623"/>
                  </a:lnTo>
                  <a:lnTo>
                    <a:pt x="71032" y="28204"/>
                  </a:lnTo>
                  <a:lnTo>
                    <a:pt x="70959" y="27775"/>
                  </a:lnTo>
                  <a:lnTo>
                    <a:pt x="70812" y="27074"/>
                  </a:lnTo>
                  <a:lnTo>
                    <a:pt x="70645" y="26374"/>
                  </a:lnTo>
                  <a:lnTo>
                    <a:pt x="70467" y="25683"/>
                  </a:lnTo>
                  <a:lnTo>
                    <a:pt x="70268" y="24993"/>
                  </a:lnTo>
                  <a:lnTo>
                    <a:pt x="70038" y="24313"/>
                  </a:lnTo>
                  <a:lnTo>
                    <a:pt x="69798" y="23643"/>
                  </a:lnTo>
                  <a:lnTo>
                    <a:pt x="69547" y="22974"/>
                  </a:lnTo>
                  <a:lnTo>
                    <a:pt x="69264" y="22315"/>
                  </a:lnTo>
                  <a:lnTo>
                    <a:pt x="68971" y="21666"/>
                  </a:lnTo>
                  <a:lnTo>
                    <a:pt x="68657" y="21017"/>
                  </a:lnTo>
                  <a:lnTo>
                    <a:pt x="68333" y="20379"/>
                  </a:lnTo>
                  <a:lnTo>
                    <a:pt x="67988" y="19752"/>
                  </a:lnTo>
                  <a:lnTo>
                    <a:pt x="67632" y="19134"/>
                  </a:lnTo>
                  <a:lnTo>
                    <a:pt x="67256" y="18517"/>
                  </a:lnTo>
                  <a:lnTo>
                    <a:pt x="66868" y="17910"/>
                  </a:lnTo>
                  <a:lnTo>
                    <a:pt x="66461" y="17325"/>
                  </a:lnTo>
                  <a:lnTo>
                    <a:pt x="66042" y="16739"/>
                  </a:lnTo>
                  <a:lnTo>
                    <a:pt x="65613" y="16163"/>
                  </a:lnTo>
                  <a:lnTo>
                    <a:pt x="65163" y="15588"/>
                  </a:lnTo>
                  <a:lnTo>
                    <a:pt x="64703" y="15034"/>
                  </a:lnTo>
                  <a:lnTo>
                    <a:pt x="64232" y="14490"/>
                  </a:lnTo>
                  <a:lnTo>
                    <a:pt x="63751" y="13946"/>
                  </a:lnTo>
                  <a:lnTo>
                    <a:pt x="63249" y="13423"/>
                  </a:lnTo>
                  <a:lnTo>
                    <a:pt x="62747" y="12910"/>
                  </a:lnTo>
                  <a:lnTo>
                    <a:pt x="62224" y="12397"/>
                  </a:lnTo>
                  <a:lnTo>
                    <a:pt x="61701" y="11906"/>
                  </a:lnTo>
                  <a:lnTo>
                    <a:pt x="61157" y="11424"/>
                  </a:lnTo>
                  <a:lnTo>
                    <a:pt x="60613" y="10954"/>
                  </a:lnTo>
                  <a:lnTo>
                    <a:pt x="60058" y="10493"/>
                  </a:lnTo>
                  <a:lnTo>
                    <a:pt x="59493" y="10044"/>
                  </a:lnTo>
                  <a:lnTo>
                    <a:pt x="58918" y="9604"/>
                  </a:lnTo>
                  <a:lnTo>
                    <a:pt x="58332" y="9186"/>
                  </a:lnTo>
                  <a:lnTo>
                    <a:pt x="57746" y="8778"/>
                  </a:lnTo>
                  <a:lnTo>
                    <a:pt x="57150" y="8370"/>
                  </a:lnTo>
                  <a:lnTo>
                    <a:pt x="56543" y="7983"/>
                  </a:lnTo>
                  <a:lnTo>
                    <a:pt x="55936" y="7606"/>
                  </a:lnTo>
                  <a:lnTo>
                    <a:pt x="55319" y="7240"/>
                  </a:lnTo>
                  <a:lnTo>
                    <a:pt x="54692" y="6884"/>
                  </a:lnTo>
                  <a:lnTo>
                    <a:pt x="54064" y="6539"/>
                  </a:lnTo>
                  <a:lnTo>
                    <a:pt x="53426" y="6204"/>
                  </a:lnTo>
                  <a:lnTo>
                    <a:pt x="52788" y="5880"/>
                  </a:lnTo>
                  <a:lnTo>
                    <a:pt x="52139" y="5566"/>
                  </a:lnTo>
                  <a:lnTo>
                    <a:pt x="51490" y="5263"/>
                  </a:lnTo>
                  <a:lnTo>
                    <a:pt x="50842" y="4970"/>
                  </a:lnTo>
                  <a:lnTo>
                    <a:pt x="50183" y="4687"/>
                  </a:lnTo>
                  <a:lnTo>
                    <a:pt x="49513" y="4415"/>
                  </a:lnTo>
                  <a:lnTo>
                    <a:pt x="48844" y="4143"/>
                  </a:lnTo>
                  <a:lnTo>
                    <a:pt x="48174" y="3892"/>
                  </a:lnTo>
                  <a:lnTo>
                    <a:pt x="47494" y="3641"/>
                  </a:lnTo>
                  <a:lnTo>
                    <a:pt x="46814" y="3401"/>
                  </a:lnTo>
                  <a:lnTo>
                    <a:pt x="46134" y="3170"/>
                  </a:lnTo>
                  <a:lnTo>
                    <a:pt x="45444" y="2951"/>
                  </a:lnTo>
                  <a:lnTo>
                    <a:pt x="44753" y="2742"/>
                  </a:lnTo>
                  <a:lnTo>
                    <a:pt x="44063" y="2532"/>
                  </a:lnTo>
                  <a:lnTo>
                    <a:pt x="43373" y="2344"/>
                  </a:lnTo>
                  <a:lnTo>
                    <a:pt x="42672" y="2156"/>
                  </a:lnTo>
                  <a:lnTo>
                    <a:pt x="41971" y="1978"/>
                  </a:lnTo>
                  <a:lnTo>
                    <a:pt x="41270" y="1800"/>
                  </a:lnTo>
                  <a:lnTo>
                    <a:pt x="40569" y="1633"/>
                  </a:lnTo>
                  <a:lnTo>
                    <a:pt x="39868" y="1476"/>
                  </a:lnTo>
                  <a:lnTo>
                    <a:pt x="39157" y="1329"/>
                  </a:lnTo>
                  <a:lnTo>
                    <a:pt x="38456" y="1183"/>
                  </a:lnTo>
                  <a:lnTo>
                    <a:pt x="37744" y="1047"/>
                  </a:lnTo>
                  <a:lnTo>
                    <a:pt x="37033" y="921"/>
                  </a:lnTo>
                  <a:lnTo>
                    <a:pt x="36248" y="785"/>
                  </a:lnTo>
                  <a:lnTo>
                    <a:pt x="35464" y="649"/>
                  </a:lnTo>
                  <a:lnTo>
                    <a:pt x="34669" y="534"/>
                  </a:lnTo>
                  <a:lnTo>
                    <a:pt x="33874" y="430"/>
                  </a:lnTo>
                  <a:lnTo>
                    <a:pt x="33079" y="335"/>
                  </a:lnTo>
                  <a:lnTo>
                    <a:pt x="32273" y="252"/>
                  </a:lnTo>
                  <a:lnTo>
                    <a:pt x="31468" y="168"/>
                  </a:lnTo>
                  <a:lnTo>
                    <a:pt x="30673" y="116"/>
                  </a:lnTo>
                  <a:lnTo>
                    <a:pt x="29867" y="63"/>
                  </a:lnTo>
                  <a:lnTo>
                    <a:pt x="29062" y="32"/>
                  </a:lnTo>
                  <a:lnTo>
                    <a:pt x="28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2;p28">
              <a:extLst>
                <a:ext uri="{FF2B5EF4-FFF2-40B4-BE49-F238E27FC236}">
                  <a16:creationId xmlns:a16="http://schemas.microsoft.com/office/drawing/2014/main" id="{CBD65743-F565-8369-5262-78CEAB61FB39}"/>
                </a:ext>
              </a:extLst>
            </p:cNvPr>
            <p:cNvSpPr/>
            <p:nvPr/>
          </p:nvSpPr>
          <p:spPr>
            <a:xfrm>
              <a:off x="4948700" y="1408725"/>
              <a:ext cx="492225" cy="616975"/>
            </a:xfrm>
            <a:custGeom>
              <a:avLst/>
              <a:gdLst/>
              <a:ahLst/>
              <a:cxnLst/>
              <a:rect l="l" t="t" r="r" b="b"/>
              <a:pathLst>
                <a:path w="19689" h="24679" extrusionOk="0">
                  <a:moveTo>
                    <a:pt x="14008" y="1"/>
                  </a:moveTo>
                  <a:lnTo>
                    <a:pt x="13767" y="11"/>
                  </a:lnTo>
                  <a:lnTo>
                    <a:pt x="13537" y="22"/>
                  </a:lnTo>
                  <a:lnTo>
                    <a:pt x="13297" y="53"/>
                  </a:lnTo>
                  <a:lnTo>
                    <a:pt x="13056" y="84"/>
                  </a:lnTo>
                  <a:lnTo>
                    <a:pt x="12815" y="126"/>
                  </a:lnTo>
                  <a:lnTo>
                    <a:pt x="12564" y="179"/>
                  </a:lnTo>
                  <a:lnTo>
                    <a:pt x="12324" y="231"/>
                  </a:lnTo>
                  <a:lnTo>
                    <a:pt x="12073" y="294"/>
                  </a:lnTo>
                  <a:lnTo>
                    <a:pt x="11822" y="367"/>
                  </a:lnTo>
                  <a:lnTo>
                    <a:pt x="11570" y="451"/>
                  </a:lnTo>
                  <a:lnTo>
                    <a:pt x="11319" y="534"/>
                  </a:lnTo>
                  <a:lnTo>
                    <a:pt x="10817" y="733"/>
                  </a:lnTo>
                  <a:lnTo>
                    <a:pt x="10305" y="953"/>
                  </a:lnTo>
                  <a:lnTo>
                    <a:pt x="9792" y="1204"/>
                  </a:lnTo>
                  <a:lnTo>
                    <a:pt x="9290" y="1476"/>
                  </a:lnTo>
                  <a:lnTo>
                    <a:pt x="8777" y="1769"/>
                  </a:lnTo>
                  <a:lnTo>
                    <a:pt x="8275" y="2083"/>
                  </a:lnTo>
                  <a:lnTo>
                    <a:pt x="7773" y="2407"/>
                  </a:lnTo>
                  <a:lnTo>
                    <a:pt x="7281" y="2752"/>
                  </a:lnTo>
                  <a:lnTo>
                    <a:pt x="6800" y="3118"/>
                  </a:lnTo>
                  <a:lnTo>
                    <a:pt x="6319" y="3495"/>
                  </a:lnTo>
                  <a:lnTo>
                    <a:pt x="5848" y="3882"/>
                  </a:lnTo>
                  <a:lnTo>
                    <a:pt x="5398" y="4279"/>
                  </a:lnTo>
                  <a:lnTo>
                    <a:pt x="4959" y="4677"/>
                  </a:lnTo>
                  <a:lnTo>
                    <a:pt x="4530" y="5095"/>
                  </a:lnTo>
                  <a:lnTo>
                    <a:pt x="4112" y="5514"/>
                  </a:lnTo>
                  <a:lnTo>
                    <a:pt x="3714" y="5932"/>
                  </a:lnTo>
                  <a:lnTo>
                    <a:pt x="3337" y="6351"/>
                  </a:lnTo>
                  <a:lnTo>
                    <a:pt x="2982" y="6780"/>
                  </a:lnTo>
                  <a:lnTo>
                    <a:pt x="2647" y="7198"/>
                  </a:lnTo>
                  <a:lnTo>
                    <a:pt x="2333" y="7617"/>
                  </a:lnTo>
                  <a:lnTo>
                    <a:pt x="2040" y="8035"/>
                  </a:lnTo>
                  <a:lnTo>
                    <a:pt x="1779" y="8433"/>
                  </a:lnTo>
                  <a:lnTo>
                    <a:pt x="1538" y="8840"/>
                  </a:lnTo>
                  <a:lnTo>
                    <a:pt x="1329" y="9228"/>
                  </a:lnTo>
                  <a:lnTo>
                    <a:pt x="1151" y="9604"/>
                  </a:lnTo>
                  <a:lnTo>
                    <a:pt x="1026" y="9897"/>
                  </a:lnTo>
                  <a:lnTo>
                    <a:pt x="900" y="10190"/>
                  </a:lnTo>
                  <a:lnTo>
                    <a:pt x="795" y="10493"/>
                  </a:lnTo>
                  <a:lnTo>
                    <a:pt x="691" y="10786"/>
                  </a:lnTo>
                  <a:lnTo>
                    <a:pt x="597" y="11090"/>
                  </a:lnTo>
                  <a:lnTo>
                    <a:pt x="502" y="11393"/>
                  </a:lnTo>
                  <a:lnTo>
                    <a:pt x="419" y="11707"/>
                  </a:lnTo>
                  <a:lnTo>
                    <a:pt x="346" y="12010"/>
                  </a:lnTo>
                  <a:lnTo>
                    <a:pt x="283" y="12324"/>
                  </a:lnTo>
                  <a:lnTo>
                    <a:pt x="220" y="12638"/>
                  </a:lnTo>
                  <a:lnTo>
                    <a:pt x="168" y="12952"/>
                  </a:lnTo>
                  <a:lnTo>
                    <a:pt x="115" y="13266"/>
                  </a:lnTo>
                  <a:lnTo>
                    <a:pt x="84" y="13579"/>
                  </a:lnTo>
                  <a:lnTo>
                    <a:pt x="53" y="13893"/>
                  </a:lnTo>
                  <a:lnTo>
                    <a:pt x="32" y="14207"/>
                  </a:lnTo>
                  <a:lnTo>
                    <a:pt x="11" y="14531"/>
                  </a:lnTo>
                  <a:lnTo>
                    <a:pt x="0" y="14845"/>
                  </a:lnTo>
                  <a:lnTo>
                    <a:pt x="0" y="15159"/>
                  </a:lnTo>
                  <a:lnTo>
                    <a:pt x="11" y="15483"/>
                  </a:lnTo>
                  <a:lnTo>
                    <a:pt x="21" y="15797"/>
                  </a:lnTo>
                  <a:lnTo>
                    <a:pt x="42" y="16111"/>
                  </a:lnTo>
                  <a:lnTo>
                    <a:pt x="74" y="16435"/>
                  </a:lnTo>
                  <a:lnTo>
                    <a:pt x="105" y="16749"/>
                  </a:lnTo>
                  <a:lnTo>
                    <a:pt x="147" y="17063"/>
                  </a:lnTo>
                  <a:lnTo>
                    <a:pt x="199" y="17377"/>
                  </a:lnTo>
                  <a:lnTo>
                    <a:pt x="262" y="17691"/>
                  </a:lnTo>
                  <a:lnTo>
                    <a:pt x="325" y="17994"/>
                  </a:lnTo>
                  <a:lnTo>
                    <a:pt x="398" y="18308"/>
                  </a:lnTo>
                  <a:lnTo>
                    <a:pt x="471" y="18611"/>
                  </a:lnTo>
                  <a:lnTo>
                    <a:pt x="565" y="18925"/>
                  </a:lnTo>
                  <a:lnTo>
                    <a:pt x="659" y="19229"/>
                  </a:lnTo>
                  <a:lnTo>
                    <a:pt x="764" y="19521"/>
                  </a:lnTo>
                  <a:lnTo>
                    <a:pt x="931" y="19982"/>
                  </a:lnTo>
                  <a:lnTo>
                    <a:pt x="1130" y="20421"/>
                  </a:lnTo>
                  <a:lnTo>
                    <a:pt x="1350" y="20871"/>
                  </a:lnTo>
                  <a:lnTo>
                    <a:pt x="1590" y="21300"/>
                  </a:lnTo>
                  <a:lnTo>
                    <a:pt x="1716" y="21509"/>
                  </a:lnTo>
                  <a:lnTo>
                    <a:pt x="1852" y="21718"/>
                  </a:lnTo>
                  <a:lnTo>
                    <a:pt x="1988" y="21917"/>
                  </a:lnTo>
                  <a:lnTo>
                    <a:pt x="2134" y="22116"/>
                  </a:lnTo>
                  <a:lnTo>
                    <a:pt x="2281" y="22304"/>
                  </a:lnTo>
                  <a:lnTo>
                    <a:pt x="2427" y="22492"/>
                  </a:lnTo>
                  <a:lnTo>
                    <a:pt x="2595" y="22681"/>
                  </a:lnTo>
                  <a:lnTo>
                    <a:pt x="2752" y="22859"/>
                  </a:lnTo>
                  <a:lnTo>
                    <a:pt x="2929" y="23026"/>
                  </a:lnTo>
                  <a:lnTo>
                    <a:pt x="3097" y="23193"/>
                  </a:lnTo>
                  <a:lnTo>
                    <a:pt x="3275" y="23350"/>
                  </a:lnTo>
                  <a:lnTo>
                    <a:pt x="3463" y="23507"/>
                  </a:lnTo>
                  <a:lnTo>
                    <a:pt x="3651" y="23643"/>
                  </a:lnTo>
                  <a:lnTo>
                    <a:pt x="3840" y="23779"/>
                  </a:lnTo>
                  <a:lnTo>
                    <a:pt x="4038" y="23915"/>
                  </a:lnTo>
                  <a:lnTo>
                    <a:pt x="4237" y="24030"/>
                  </a:lnTo>
                  <a:lnTo>
                    <a:pt x="4446" y="24145"/>
                  </a:lnTo>
                  <a:lnTo>
                    <a:pt x="4656" y="24240"/>
                  </a:lnTo>
                  <a:lnTo>
                    <a:pt x="4875" y="24334"/>
                  </a:lnTo>
                  <a:lnTo>
                    <a:pt x="5095" y="24417"/>
                  </a:lnTo>
                  <a:lnTo>
                    <a:pt x="5315" y="24491"/>
                  </a:lnTo>
                  <a:lnTo>
                    <a:pt x="5545" y="24543"/>
                  </a:lnTo>
                  <a:lnTo>
                    <a:pt x="5775" y="24595"/>
                  </a:lnTo>
                  <a:lnTo>
                    <a:pt x="6016" y="24637"/>
                  </a:lnTo>
                  <a:lnTo>
                    <a:pt x="6193" y="24658"/>
                  </a:lnTo>
                  <a:lnTo>
                    <a:pt x="6382" y="24668"/>
                  </a:lnTo>
                  <a:lnTo>
                    <a:pt x="6560" y="24679"/>
                  </a:lnTo>
                  <a:lnTo>
                    <a:pt x="6737" y="24679"/>
                  </a:lnTo>
                  <a:lnTo>
                    <a:pt x="7093" y="24668"/>
                  </a:lnTo>
                  <a:lnTo>
                    <a:pt x="7449" y="24627"/>
                  </a:lnTo>
                  <a:lnTo>
                    <a:pt x="7804" y="24564"/>
                  </a:lnTo>
                  <a:lnTo>
                    <a:pt x="8160" y="24491"/>
                  </a:lnTo>
                  <a:lnTo>
                    <a:pt x="8505" y="24386"/>
                  </a:lnTo>
                  <a:lnTo>
                    <a:pt x="8851" y="24271"/>
                  </a:lnTo>
                  <a:lnTo>
                    <a:pt x="9185" y="24135"/>
                  </a:lnTo>
                  <a:lnTo>
                    <a:pt x="9520" y="23988"/>
                  </a:lnTo>
                  <a:lnTo>
                    <a:pt x="9855" y="23821"/>
                  </a:lnTo>
                  <a:lnTo>
                    <a:pt x="10179" y="23643"/>
                  </a:lnTo>
                  <a:lnTo>
                    <a:pt x="10503" y="23465"/>
                  </a:lnTo>
                  <a:lnTo>
                    <a:pt x="10817" y="23267"/>
                  </a:lnTo>
                  <a:lnTo>
                    <a:pt x="11121" y="23068"/>
                  </a:lnTo>
                  <a:lnTo>
                    <a:pt x="11424" y="22859"/>
                  </a:lnTo>
                  <a:lnTo>
                    <a:pt x="11842" y="22555"/>
                  </a:lnTo>
                  <a:lnTo>
                    <a:pt x="12240" y="22231"/>
                  </a:lnTo>
                  <a:lnTo>
                    <a:pt x="12638" y="21907"/>
                  </a:lnTo>
                  <a:lnTo>
                    <a:pt x="13025" y="21572"/>
                  </a:lnTo>
                  <a:lnTo>
                    <a:pt x="13412" y="21227"/>
                  </a:lnTo>
                  <a:lnTo>
                    <a:pt x="13778" y="20871"/>
                  </a:lnTo>
                  <a:lnTo>
                    <a:pt x="14133" y="20505"/>
                  </a:lnTo>
                  <a:lnTo>
                    <a:pt x="14489" y="20128"/>
                  </a:lnTo>
                  <a:lnTo>
                    <a:pt x="14824" y="19752"/>
                  </a:lnTo>
                  <a:lnTo>
                    <a:pt x="15159" y="19354"/>
                  </a:lnTo>
                  <a:lnTo>
                    <a:pt x="15483" y="18957"/>
                  </a:lnTo>
                  <a:lnTo>
                    <a:pt x="15786" y="18549"/>
                  </a:lnTo>
                  <a:lnTo>
                    <a:pt x="16090" y="18130"/>
                  </a:lnTo>
                  <a:lnTo>
                    <a:pt x="16383" y="17701"/>
                  </a:lnTo>
                  <a:lnTo>
                    <a:pt x="16655" y="17272"/>
                  </a:lnTo>
                  <a:lnTo>
                    <a:pt x="16927" y="16833"/>
                  </a:lnTo>
                  <a:lnTo>
                    <a:pt x="17188" y="16394"/>
                  </a:lnTo>
                  <a:lnTo>
                    <a:pt x="17429" y="15944"/>
                  </a:lnTo>
                  <a:lnTo>
                    <a:pt x="17659" y="15483"/>
                  </a:lnTo>
                  <a:lnTo>
                    <a:pt x="17889" y="15023"/>
                  </a:lnTo>
                  <a:lnTo>
                    <a:pt x="18098" y="14552"/>
                  </a:lnTo>
                  <a:lnTo>
                    <a:pt x="18297" y="14082"/>
                  </a:lnTo>
                  <a:lnTo>
                    <a:pt x="18475" y="13600"/>
                  </a:lnTo>
                  <a:lnTo>
                    <a:pt x="18653" y="13119"/>
                  </a:lnTo>
                  <a:lnTo>
                    <a:pt x="18810" y="12627"/>
                  </a:lnTo>
                  <a:lnTo>
                    <a:pt x="18956" y="12136"/>
                  </a:lnTo>
                  <a:lnTo>
                    <a:pt x="19092" y="11644"/>
                  </a:lnTo>
                  <a:lnTo>
                    <a:pt x="19218" y="11142"/>
                  </a:lnTo>
                  <a:lnTo>
                    <a:pt x="19322" y="10640"/>
                  </a:lnTo>
                  <a:lnTo>
                    <a:pt x="19416" y="10138"/>
                  </a:lnTo>
                  <a:lnTo>
                    <a:pt x="19500" y="9625"/>
                  </a:lnTo>
                  <a:lnTo>
                    <a:pt x="19573" y="9123"/>
                  </a:lnTo>
                  <a:lnTo>
                    <a:pt x="19615" y="8767"/>
                  </a:lnTo>
                  <a:lnTo>
                    <a:pt x="19647" y="8401"/>
                  </a:lnTo>
                  <a:lnTo>
                    <a:pt x="19667" y="8045"/>
                  </a:lnTo>
                  <a:lnTo>
                    <a:pt x="19678" y="7690"/>
                  </a:lnTo>
                  <a:lnTo>
                    <a:pt x="19688" y="7324"/>
                  </a:lnTo>
                  <a:lnTo>
                    <a:pt x="19678" y="6968"/>
                  </a:lnTo>
                  <a:lnTo>
                    <a:pt x="19667" y="6602"/>
                  </a:lnTo>
                  <a:lnTo>
                    <a:pt x="19636" y="6246"/>
                  </a:lnTo>
                  <a:lnTo>
                    <a:pt x="19605" y="5890"/>
                  </a:lnTo>
                  <a:lnTo>
                    <a:pt x="19552" y="5535"/>
                  </a:lnTo>
                  <a:lnTo>
                    <a:pt x="19490" y="5190"/>
                  </a:lnTo>
                  <a:lnTo>
                    <a:pt x="19416" y="4834"/>
                  </a:lnTo>
                  <a:lnTo>
                    <a:pt x="19322" y="4489"/>
                  </a:lnTo>
                  <a:lnTo>
                    <a:pt x="19218" y="4154"/>
                  </a:lnTo>
                  <a:lnTo>
                    <a:pt x="19092" y="3819"/>
                  </a:lnTo>
                  <a:lnTo>
                    <a:pt x="18956" y="3484"/>
                  </a:lnTo>
                  <a:lnTo>
                    <a:pt x="18799" y="3160"/>
                  </a:lnTo>
                  <a:lnTo>
                    <a:pt x="18632" y="2846"/>
                  </a:lnTo>
                  <a:lnTo>
                    <a:pt x="18433" y="2543"/>
                  </a:lnTo>
                  <a:lnTo>
                    <a:pt x="18234" y="2239"/>
                  </a:lnTo>
                  <a:lnTo>
                    <a:pt x="18004" y="1957"/>
                  </a:lnTo>
                  <a:lnTo>
                    <a:pt x="17764" y="1685"/>
                  </a:lnTo>
                  <a:lnTo>
                    <a:pt x="17512" y="1434"/>
                  </a:lnTo>
                  <a:lnTo>
                    <a:pt x="17240" y="1193"/>
                  </a:lnTo>
                  <a:lnTo>
                    <a:pt x="16958" y="974"/>
                  </a:lnTo>
                  <a:lnTo>
                    <a:pt x="16665" y="775"/>
                  </a:lnTo>
                  <a:lnTo>
                    <a:pt x="16362" y="587"/>
                  </a:lnTo>
                  <a:lnTo>
                    <a:pt x="16205" y="513"/>
                  </a:lnTo>
                  <a:lnTo>
                    <a:pt x="16048" y="430"/>
                  </a:lnTo>
                  <a:lnTo>
                    <a:pt x="15881" y="356"/>
                  </a:lnTo>
                  <a:lnTo>
                    <a:pt x="15724" y="294"/>
                  </a:lnTo>
                  <a:lnTo>
                    <a:pt x="15556" y="241"/>
                  </a:lnTo>
                  <a:lnTo>
                    <a:pt x="15378" y="189"/>
                  </a:lnTo>
                  <a:lnTo>
                    <a:pt x="15211" y="137"/>
                  </a:lnTo>
                  <a:lnTo>
                    <a:pt x="15033" y="95"/>
                  </a:lnTo>
                  <a:lnTo>
                    <a:pt x="14866" y="63"/>
                  </a:lnTo>
                  <a:lnTo>
                    <a:pt x="14688" y="43"/>
                  </a:lnTo>
                  <a:lnTo>
                    <a:pt x="14458" y="22"/>
                  </a:lnTo>
                  <a:lnTo>
                    <a:pt x="14238" y="11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;p28">
              <a:extLst>
                <a:ext uri="{FF2B5EF4-FFF2-40B4-BE49-F238E27FC236}">
                  <a16:creationId xmlns:a16="http://schemas.microsoft.com/office/drawing/2014/main" id="{0C098D19-943E-81A2-ED51-A8EDD53B4BC0}"/>
                </a:ext>
              </a:extLst>
            </p:cNvPr>
            <p:cNvSpPr/>
            <p:nvPr/>
          </p:nvSpPr>
          <p:spPr>
            <a:xfrm>
              <a:off x="4017650" y="1916875"/>
              <a:ext cx="303125" cy="115625"/>
            </a:xfrm>
            <a:custGeom>
              <a:avLst/>
              <a:gdLst/>
              <a:ahLst/>
              <a:cxnLst/>
              <a:rect l="l" t="t" r="r" b="b"/>
              <a:pathLst>
                <a:path w="12125" h="4625" extrusionOk="0">
                  <a:moveTo>
                    <a:pt x="11393" y="1"/>
                  </a:moveTo>
                  <a:lnTo>
                    <a:pt x="10671" y="11"/>
                  </a:lnTo>
                  <a:lnTo>
                    <a:pt x="9949" y="43"/>
                  </a:lnTo>
                  <a:lnTo>
                    <a:pt x="9227" y="95"/>
                  </a:lnTo>
                  <a:lnTo>
                    <a:pt x="8516" y="168"/>
                  </a:lnTo>
                  <a:lnTo>
                    <a:pt x="8160" y="210"/>
                  </a:lnTo>
                  <a:lnTo>
                    <a:pt x="7794" y="263"/>
                  </a:lnTo>
                  <a:lnTo>
                    <a:pt x="7438" y="325"/>
                  </a:lnTo>
                  <a:lnTo>
                    <a:pt x="7083" y="388"/>
                  </a:lnTo>
                  <a:lnTo>
                    <a:pt x="6737" y="461"/>
                  </a:lnTo>
                  <a:lnTo>
                    <a:pt x="6382" y="545"/>
                  </a:lnTo>
                  <a:lnTo>
                    <a:pt x="5932" y="650"/>
                  </a:lnTo>
                  <a:lnTo>
                    <a:pt x="5492" y="775"/>
                  </a:lnTo>
                  <a:lnTo>
                    <a:pt x="5053" y="922"/>
                  </a:lnTo>
                  <a:lnTo>
                    <a:pt x="4624" y="1068"/>
                  </a:lnTo>
                  <a:lnTo>
                    <a:pt x="4195" y="1235"/>
                  </a:lnTo>
                  <a:lnTo>
                    <a:pt x="3766" y="1413"/>
                  </a:lnTo>
                  <a:lnTo>
                    <a:pt x="3348" y="1612"/>
                  </a:lnTo>
                  <a:lnTo>
                    <a:pt x="2940" y="1811"/>
                  </a:lnTo>
                  <a:lnTo>
                    <a:pt x="2542" y="2030"/>
                  </a:lnTo>
                  <a:lnTo>
                    <a:pt x="2145" y="2271"/>
                  </a:lnTo>
                  <a:lnTo>
                    <a:pt x="1758" y="2512"/>
                  </a:lnTo>
                  <a:lnTo>
                    <a:pt x="1381" y="2773"/>
                  </a:lnTo>
                  <a:lnTo>
                    <a:pt x="1025" y="3056"/>
                  </a:lnTo>
                  <a:lnTo>
                    <a:pt x="670" y="3338"/>
                  </a:lnTo>
                  <a:lnTo>
                    <a:pt x="335" y="3642"/>
                  </a:lnTo>
                  <a:lnTo>
                    <a:pt x="0" y="3955"/>
                  </a:lnTo>
                  <a:lnTo>
                    <a:pt x="366" y="4123"/>
                  </a:lnTo>
                  <a:lnTo>
                    <a:pt x="743" y="4259"/>
                  </a:lnTo>
                  <a:lnTo>
                    <a:pt x="1130" y="4374"/>
                  </a:lnTo>
                  <a:lnTo>
                    <a:pt x="1329" y="4426"/>
                  </a:lnTo>
                  <a:lnTo>
                    <a:pt x="1528" y="4478"/>
                  </a:lnTo>
                  <a:lnTo>
                    <a:pt x="1894" y="4541"/>
                  </a:lnTo>
                  <a:lnTo>
                    <a:pt x="2249" y="4583"/>
                  </a:lnTo>
                  <a:lnTo>
                    <a:pt x="2616" y="4614"/>
                  </a:lnTo>
                  <a:lnTo>
                    <a:pt x="2971" y="4625"/>
                  </a:lnTo>
                  <a:lnTo>
                    <a:pt x="3327" y="4614"/>
                  </a:lnTo>
                  <a:lnTo>
                    <a:pt x="3693" y="4593"/>
                  </a:lnTo>
                  <a:lnTo>
                    <a:pt x="4049" y="4552"/>
                  </a:lnTo>
                  <a:lnTo>
                    <a:pt x="4404" y="4489"/>
                  </a:lnTo>
                  <a:lnTo>
                    <a:pt x="4760" y="4426"/>
                  </a:lnTo>
                  <a:lnTo>
                    <a:pt x="5116" y="4332"/>
                  </a:lnTo>
                  <a:lnTo>
                    <a:pt x="5461" y="4238"/>
                  </a:lnTo>
                  <a:lnTo>
                    <a:pt x="5817" y="4123"/>
                  </a:lnTo>
                  <a:lnTo>
                    <a:pt x="6162" y="3997"/>
                  </a:lnTo>
                  <a:lnTo>
                    <a:pt x="6507" y="3861"/>
                  </a:lnTo>
                  <a:lnTo>
                    <a:pt x="6852" y="3715"/>
                  </a:lnTo>
                  <a:lnTo>
                    <a:pt x="7187" y="3558"/>
                  </a:lnTo>
                  <a:lnTo>
                    <a:pt x="7522" y="3380"/>
                  </a:lnTo>
                  <a:lnTo>
                    <a:pt x="7857" y="3202"/>
                  </a:lnTo>
                  <a:lnTo>
                    <a:pt x="8191" y="3014"/>
                  </a:lnTo>
                  <a:lnTo>
                    <a:pt x="8516" y="2815"/>
                  </a:lnTo>
                  <a:lnTo>
                    <a:pt x="8840" y="2616"/>
                  </a:lnTo>
                  <a:lnTo>
                    <a:pt x="9164" y="2397"/>
                  </a:lnTo>
                  <a:lnTo>
                    <a:pt x="9478" y="2177"/>
                  </a:lnTo>
                  <a:lnTo>
                    <a:pt x="9792" y="1957"/>
                  </a:lnTo>
                  <a:lnTo>
                    <a:pt x="10106" y="1727"/>
                  </a:lnTo>
                  <a:lnTo>
                    <a:pt x="10409" y="1486"/>
                  </a:lnTo>
                  <a:lnTo>
                    <a:pt x="10995" y="1005"/>
                  </a:lnTo>
                  <a:lnTo>
                    <a:pt x="11570" y="514"/>
                  </a:lnTo>
                  <a:lnTo>
                    <a:pt x="12125" y="11"/>
                  </a:lnTo>
                  <a:lnTo>
                    <a:pt x="1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4;p28">
              <a:extLst>
                <a:ext uri="{FF2B5EF4-FFF2-40B4-BE49-F238E27FC236}">
                  <a16:creationId xmlns:a16="http://schemas.microsoft.com/office/drawing/2014/main" id="{02AE3F24-8DF6-BE32-EB61-BA2EFC189079}"/>
                </a:ext>
              </a:extLst>
            </p:cNvPr>
            <p:cNvSpPr/>
            <p:nvPr/>
          </p:nvSpPr>
          <p:spPr>
            <a:xfrm>
              <a:off x="3836150" y="1658500"/>
              <a:ext cx="598925" cy="357275"/>
            </a:xfrm>
            <a:custGeom>
              <a:avLst/>
              <a:gdLst/>
              <a:ahLst/>
              <a:cxnLst/>
              <a:rect l="l" t="t" r="r" b="b"/>
              <a:pathLst>
                <a:path w="23957" h="14291" extrusionOk="0">
                  <a:moveTo>
                    <a:pt x="0" y="0"/>
                  </a:moveTo>
                  <a:lnTo>
                    <a:pt x="63" y="502"/>
                  </a:lnTo>
                  <a:lnTo>
                    <a:pt x="147" y="1078"/>
                  </a:lnTo>
                  <a:lnTo>
                    <a:pt x="272" y="1831"/>
                  </a:lnTo>
                  <a:lnTo>
                    <a:pt x="356" y="2270"/>
                  </a:lnTo>
                  <a:lnTo>
                    <a:pt x="450" y="2741"/>
                  </a:lnTo>
                  <a:lnTo>
                    <a:pt x="555" y="3233"/>
                  </a:lnTo>
                  <a:lnTo>
                    <a:pt x="680" y="3766"/>
                  </a:lnTo>
                  <a:lnTo>
                    <a:pt x="816" y="4310"/>
                  </a:lnTo>
                  <a:lnTo>
                    <a:pt x="963" y="4886"/>
                  </a:lnTo>
                  <a:lnTo>
                    <a:pt x="1140" y="5471"/>
                  </a:lnTo>
                  <a:lnTo>
                    <a:pt x="1318" y="6068"/>
                  </a:lnTo>
                  <a:lnTo>
                    <a:pt x="1527" y="6675"/>
                  </a:lnTo>
                  <a:lnTo>
                    <a:pt x="1747" y="7281"/>
                  </a:lnTo>
                  <a:lnTo>
                    <a:pt x="1998" y="7899"/>
                  </a:lnTo>
                  <a:lnTo>
                    <a:pt x="2260" y="8505"/>
                  </a:lnTo>
                  <a:lnTo>
                    <a:pt x="2542" y="9102"/>
                  </a:lnTo>
                  <a:lnTo>
                    <a:pt x="2689" y="9405"/>
                  </a:lnTo>
                  <a:lnTo>
                    <a:pt x="2846" y="9698"/>
                  </a:lnTo>
                  <a:lnTo>
                    <a:pt x="3013" y="9991"/>
                  </a:lnTo>
                  <a:lnTo>
                    <a:pt x="3180" y="10284"/>
                  </a:lnTo>
                  <a:lnTo>
                    <a:pt x="3348" y="10566"/>
                  </a:lnTo>
                  <a:lnTo>
                    <a:pt x="3526" y="10838"/>
                  </a:lnTo>
                  <a:lnTo>
                    <a:pt x="3714" y="11121"/>
                  </a:lnTo>
                  <a:lnTo>
                    <a:pt x="3902" y="11382"/>
                  </a:lnTo>
                  <a:lnTo>
                    <a:pt x="4101" y="11644"/>
                  </a:lnTo>
                  <a:lnTo>
                    <a:pt x="4310" y="11905"/>
                  </a:lnTo>
                  <a:lnTo>
                    <a:pt x="4519" y="12146"/>
                  </a:lnTo>
                  <a:lnTo>
                    <a:pt x="4729" y="12397"/>
                  </a:lnTo>
                  <a:lnTo>
                    <a:pt x="4948" y="12627"/>
                  </a:lnTo>
                  <a:lnTo>
                    <a:pt x="5178" y="12847"/>
                  </a:lnTo>
                  <a:lnTo>
                    <a:pt x="5419" y="13066"/>
                  </a:lnTo>
                  <a:lnTo>
                    <a:pt x="5660" y="13276"/>
                  </a:lnTo>
                  <a:lnTo>
                    <a:pt x="5911" y="13474"/>
                  </a:lnTo>
                  <a:lnTo>
                    <a:pt x="6172" y="13652"/>
                  </a:lnTo>
                  <a:lnTo>
                    <a:pt x="6434" y="13830"/>
                  </a:lnTo>
                  <a:lnTo>
                    <a:pt x="6706" y="13997"/>
                  </a:lnTo>
                  <a:lnTo>
                    <a:pt x="6978" y="14154"/>
                  </a:lnTo>
                  <a:lnTo>
                    <a:pt x="7260" y="14290"/>
                  </a:lnTo>
                  <a:lnTo>
                    <a:pt x="7595" y="13977"/>
                  </a:lnTo>
                  <a:lnTo>
                    <a:pt x="7930" y="13673"/>
                  </a:lnTo>
                  <a:lnTo>
                    <a:pt x="8285" y="13391"/>
                  </a:lnTo>
                  <a:lnTo>
                    <a:pt x="8641" y="13108"/>
                  </a:lnTo>
                  <a:lnTo>
                    <a:pt x="9018" y="12847"/>
                  </a:lnTo>
                  <a:lnTo>
                    <a:pt x="9405" y="12606"/>
                  </a:lnTo>
                  <a:lnTo>
                    <a:pt x="9802" y="12365"/>
                  </a:lnTo>
                  <a:lnTo>
                    <a:pt x="10200" y="12146"/>
                  </a:lnTo>
                  <a:lnTo>
                    <a:pt x="10608" y="11947"/>
                  </a:lnTo>
                  <a:lnTo>
                    <a:pt x="11026" y="11748"/>
                  </a:lnTo>
                  <a:lnTo>
                    <a:pt x="11455" y="11570"/>
                  </a:lnTo>
                  <a:lnTo>
                    <a:pt x="11884" y="11403"/>
                  </a:lnTo>
                  <a:lnTo>
                    <a:pt x="12313" y="11257"/>
                  </a:lnTo>
                  <a:lnTo>
                    <a:pt x="12752" y="11110"/>
                  </a:lnTo>
                  <a:lnTo>
                    <a:pt x="13192" y="10985"/>
                  </a:lnTo>
                  <a:lnTo>
                    <a:pt x="13642" y="10880"/>
                  </a:lnTo>
                  <a:lnTo>
                    <a:pt x="13997" y="10796"/>
                  </a:lnTo>
                  <a:lnTo>
                    <a:pt x="14343" y="10723"/>
                  </a:lnTo>
                  <a:lnTo>
                    <a:pt x="14698" y="10660"/>
                  </a:lnTo>
                  <a:lnTo>
                    <a:pt x="15054" y="10598"/>
                  </a:lnTo>
                  <a:lnTo>
                    <a:pt x="15420" y="10545"/>
                  </a:lnTo>
                  <a:lnTo>
                    <a:pt x="15776" y="10503"/>
                  </a:lnTo>
                  <a:lnTo>
                    <a:pt x="16487" y="10430"/>
                  </a:lnTo>
                  <a:lnTo>
                    <a:pt x="17209" y="10378"/>
                  </a:lnTo>
                  <a:lnTo>
                    <a:pt x="17931" y="10346"/>
                  </a:lnTo>
                  <a:lnTo>
                    <a:pt x="18653" y="10336"/>
                  </a:lnTo>
                  <a:lnTo>
                    <a:pt x="19385" y="10346"/>
                  </a:lnTo>
                  <a:lnTo>
                    <a:pt x="19887" y="9855"/>
                  </a:lnTo>
                  <a:lnTo>
                    <a:pt x="20368" y="9374"/>
                  </a:lnTo>
                  <a:lnTo>
                    <a:pt x="20818" y="8903"/>
                  </a:lnTo>
                  <a:lnTo>
                    <a:pt x="21247" y="8432"/>
                  </a:lnTo>
                  <a:lnTo>
                    <a:pt x="21655" y="7972"/>
                  </a:lnTo>
                  <a:lnTo>
                    <a:pt x="22032" y="7543"/>
                  </a:lnTo>
                  <a:lnTo>
                    <a:pt x="22377" y="7124"/>
                  </a:lnTo>
                  <a:lnTo>
                    <a:pt x="22691" y="6737"/>
                  </a:lnTo>
                  <a:lnTo>
                    <a:pt x="23224" y="6057"/>
                  </a:lnTo>
                  <a:lnTo>
                    <a:pt x="23622" y="5524"/>
                  </a:lnTo>
                  <a:lnTo>
                    <a:pt x="23873" y="5189"/>
                  </a:lnTo>
                  <a:lnTo>
                    <a:pt x="23956" y="5064"/>
                  </a:lnTo>
                  <a:lnTo>
                    <a:pt x="23956" y="5064"/>
                  </a:lnTo>
                  <a:lnTo>
                    <a:pt x="23548" y="5294"/>
                  </a:lnTo>
                  <a:lnTo>
                    <a:pt x="23078" y="5566"/>
                  </a:lnTo>
                  <a:lnTo>
                    <a:pt x="22440" y="5900"/>
                  </a:lnTo>
                  <a:lnTo>
                    <a:pt x="21676" y="6298"/>
                  </a:lnTo>
                  <a:lnTo>
                    <a:pt x="21236" y="6507"/>
                  </a:lnTo>
                  <a:lnTo>
                    <a:pt x="20776" y="6737"/>
                  </a:lnTo>
                  <a:lnTo>
                    <a:pt x="20285" y="6957"/>
                  </a:lnTo>
                  <a:lnTo>
                    <a:pt x="19772" y="7187"/>
                  </a:lnTo>
                  <a:lnTo>
                    <a:pt x="19238" y="7417"/>
                  </a:lnTo>
                  <a:lnTo>
                    <a:pt x="18684" y="7637"/>
                  </a:lnTo>
                  <a:lnTo>
                    <a:pt x="18109" y="7857"/>
                  </a:lnTo>
                  <a:lnTo>
                    <a:pt x="17523" y="8076"/>
                  </a:lnTo>
                  <a:lnTo>
                    <a:pt x="16926" y="8275"/>
                  </a:lnTo>
                  <a:lnTo>
                    <a:pt x="16320" y="8474"/>
                  </a:lnTo>
                  <a:lnTo>
                    <a:pt x="15702" y="8652"/>
                  </a:lnTo>
                  <a:lnTo>
                    <a:pt x="15075" y="8819"/>
                  </a:lnTo>
                  <a:lnTo>
                    <a:pt x="14447" y="8966"/>
                  </a:lnTo>
                  <a:lnTo>
                    <a:pt x="13819" y="9091"/>
                  </a:lnTo>
                  <a:lnTo>
                    <a:pt x="13192" y="9196"/>
                  </a:lnTo>
                  <a:lnTo>
                    <a:pt x="12878" y="9238"/>
                  </a:lnTo>
                  <a:lnTo>
                    <a:pt x="12564" y="9269"/>
                  </a:lnTo>
                  <a:lnTo>
                    <a:pt x="12250" y="9300"/>
                  </a:lnTo>
                  <a:lnTo>
                    <a:pt x="11947" y="9321"/>
                  </a:lnTo>
                  <a:lnTo>
                    <a:pt x="11633" y="9332"/>
                  </a:lnTo>
                  <a:lnTo>
                    <a:pt x="11330" y="9342"/>
                  </a:lnTo>
                  <a:lnTo>
                    <a:pt x="11026" y="9342"/>
                  </a:lnTo>
                  <a:lnTo>
                    <a:pt x="10723" y="9332"/>
                  </a:lnTo>
                  <a:lnTo>
                    <a:pt x="10430" y="9311"/>
                  </a:lnTo>
                  <a:lnTo>
                    <a:pt x="10137" y="9290"/>
                  </a:lnTo>
                  <a:lnTo>
                    <a:pt x="9844" y="9248"/>
                  </a:lnTo>
                  <a:lnTo>
                    <a:pt x="9551" y="9206"/>
                  </a:lnTo>
                  <a:lnTo>
                    <a:pt x="9269" y="9143"/>
                  </a:lnTo>
                  <a:lnTo>
                    <a:pt x="8997" y="9081"/>
                  </a:lnTo>
                  <a:lnTo>
                    <a:pt x="8714" y="9007"/>
                  </a:lnTo>
                  <a:lnTo>
                    <a:pt x="8453" y="8924"/>
                  </a:lnTo>
                  <a:lnTo>
                    <a:pt x="8181" y="8830"/>
                  </a:lnTo>
                  <a:lnTo>
                    <a:pt x="7919" y="8735"/>
                  </a:lnTo>
                  <a:lnTo>
                    <a:pt x="7658" y="8631"/>
                  </a:lnTo>
                  <a:lnTo>
                    <a:pt x="7407" y="8516"/>
                  </a:lnTo>
                  <a:lnTo>
                    <a:pt x="7156" y="8390"/>
                  </a:lnTo>
                  <a:lnTo>
                    <a:pt x="6915" y="8265"/>
                  </a:lnTo>
                  <a:lnTo>
                    <a:pt x="6674" y="8129"/>
                  </a:lnTo>
                  <a:lnTo>
                    <a:pt x="6434" y="7982"/>
                  </a:lnTo>
                  <a:lnTo>
                    <a:pt x="6204" y="7836"/>
                  </a:lnTo>
                  <a:lnTo>
                    <a:pt x="5974" y="7689"/>
                  </a:lnTo>
                  <a:lnTo>
                    <a:pt x="5743" y="7532"/>
                  </a:lnTo>
                  <a:lnTo>
                    <a:pt x="5524" y="7365"/>
                  </a:lnTo>
                  <a:lnTo>
                    <a:pt x="5105" y="7030"/>
                  </a:lnTo>
                  <a:lnTo>
                    <a:pt x="4687" y="6675"/>
                  </a:lnTo>
                  <a:lnTo>
                    <a:pt x="4300" y="6308"/>
                  </a:lnTo>
                  <a:lnTo>
                    <a:pt x="3913" y="5932"/>
                  </a:lnTo>
                  <a:lnTo>
                    <a:pt x="3557" y="5545"/>
                  </a:lnTo>
                  <a:lnTo>
                    <a:pt x="3212" y="5158"/>
                  </a:lnTo>
                  <a:lnTo>
                    <a:pt x="2887" y="4771"/>
                  </a:lnTo>
                  <a:lnTo>
                    <a:pt x="2574" y="4373"/>
                  </a:lnTo>
                  <a:lnTo>
                    <a:pt x="2291" y="3976"/>
                  </a:lnTo>
                  <a:lnTo>
                    <a:pt x="2009" y="3588"/>
                  </a:lnTo>
                  <a:lnTo>
                    <a:pt x="1758" y="3212"/>
                  </a:lnTo>
                  <a:lnTo>
                    <a:pt x="1517" y="2835"/>
                  </a:lnTo>
                  <a:lnTo>
                    <a:pt x="1297" y="2480"/>
                  </a:lnTo>
                  <a:lnTo>
                    <a:pt x="1088" y="2134"/>
                  </a:lnTo>
                  <a:lnTo>
                    <a:pt x="900" y="1810"/>
                  </a:lnTo>
                  <a:lnTo>
                    <a:pt x="576" y="1214"/>
                  </a:lnTo>
                  <a:lnTo>
                    <a:pt x="324" y="712"/>
                  </a:lnTo>
                  <a:lnTo>
                    <a:pt x="147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5;p28">
              <a:extLst>
                <a:ext uri="{FF2B5EF4-FFF2-40B4-BE49-F238E27FC236}">
                  <a16:creationId xmlns:a16="http://schemas.microsoft.com/office/drawing/2014/main" id="{D04E474E-06A2-EF93-89E3-9FA6771540A0}"/>
                </a:ext>
              </a:extLst>
            </p:cNvPr>
            <p:cNvSpPr/>
            <p:nvPr/>
          </p:nvSpPr>
          <p:spPr>
            <a:xfrm>
              <a:off x="3727875" y="912075"/>
              <a:ext cx="417675" cy="196700"/>
            </a:xfrm>
            <a:custGeom>
              <a:avLst/>
              <a:gdLst/>
              <a:ahLst/>
              <a:cxnLst/>
              <a:rect l="l" t="t" r="r" b="b"/>
              <a:pathLst>
                <a:path w="16707" h="7868" extrusionOk="0">
                  <a:moveTo>
                    <a:pt x="11853" y="1"/>
                  </a:moveTo>
                  <a:lnTo>
                    <a:pt x="11539" y="22"/>
                  </a:lnTo>
                  <a:lnTo>
                    <a:pt x="11225" y="43"/>
                  </a:lnTo>
                  <a:lnTo>
                    <a:pt x="10911" y="64"/>
                  </a:lnTo>
                  <a:lnTo>
                    <a:pt x="10597" y="105"/>
                  </a:lnTo>
                  <a:lnTo>
                    <a:pt x="10294" y="147"/>
                  </a:lnTo>
                  <a:lnTo>
                    <a:pt x="9980" y="189"/>
                  </a:lnTo>
                  <a:lnTo>
                    <a:pt x="9677" y="252"/>
                  </a:lnTo>
                  <a:lnTo>
                    <a:pt x="9363" y="315"/>
                  </a:lnTo>
                  <a:lnTo>
                    <a:pt x="9060" y="377"/>
                  </a:lnTo>
                  <a:lnTo>
                    <a:pt x="8756" y="461"/>
                  </a:lnTo>
                  <a:lnTo>
                    <a:pt x="8453" y="545"/>
                  </a:lnTo>
                  <a:lnTo>
                    <a:pt x="8149" y="628"/>
                  </a:lnTo>
                  <a:lnTo>
                    <a:pt x="7857" y="733"/>
                  </a:lnTo>
                  <a:lnTo>
                    <a:pt x="7553" y="838"/>
                  </a:lnTo>
                  <a:lnTo>
                    <a:pt x="7260" y="953"/>
                  </a:lnTo>
                  <a:lnTo>
                    <a:pt x="6967" y="1068"/>
                  </a:lnTo>
                  <a:lnTo>
                    <a:pt x="6685" y="1193"/>
                  </a:lnTo>
                  <a:lnTo>
                    <a:pt x="6392" y="1329"/>
                  </a:lnTo>
                  <a:lnTo>
                    <a:pt x="6110" y="1465"/>
                  </a:lnTo>
                  <a:lnTo>
                    <a:pt x="5838" y="1612"/>
                  </a:lnTo>
                  <a:lnTo>
                    <a:pt x="5566" y="1758"/>
                  </a:lnTo>
                  <a:lnTo>
                    <a:pt x="5294" y="1926"/>
                  </a:lnTo>
                  <a:lnTo>
                    <a:pt x="5022" y="2083"/>
                  </a:lnTo>
                  <a:lnTo>
                    <a:pt x="4760" y="2260"/>
                  </a:lnTo>
                  <a:lnTo>
                    <a:pt x="4499" y="2428"/>
                  </a:lnTo>
                  <a:lnTo>
                    <a:pt x="4247" y="2616"/>
                  </a:lnTo>
                  <a:lnTo>
                    <a:pt x="3996" y="2804"/>
                  </a:lnTo>
                  <a:lnTo>
                    <a:pt x="3745" y="2993"/>
                  </a:lnTo>
                  <a:lnTo>
                    <a:pt x="3505" y="3191"/>
                  </a:lnTo>
                  <a:lnTo>
                    <a:pt x="3264" y="3401"/>
                  </a:lnTo>
                  <a:lnTo>
                    <a:pt x="3034" y="3610"/>
                  </a:lnTo>
                  <a:lnTo>
                    <a:pt x="2804" y="3819"/>
                  </a:lnTo>
                  <a:lnTo>
                    <a:pt x="2584" y="4039"/>
                  </a:lnTo>
                  <a:lnTo>
                    <a:pt x="2375" y="4269"/>
                  </a:lnTo>
                  <a:lnTo>
                    <a:pt x="2155" y="4499"/>
                  </a:lnTo>
                  <a:lnTo>
                    <a:pt x="1956" y="4729"/>
                  </a:lnTo>
                  <a:lnTo>
                    <a:pt x="1758" y="4970"/>
                  </a:lnTo>
                  <a:lnTo>
                    <a:pt x="1559" y="5210"/>
                  </a:lnTo>
                  <a:lnTo>
                    <a:pt x="1371" y="5462"/>
                  </a:lnTo>
                  <a:lnTo>
                    <a:pt x="1193" y="5713"/>
                  </a:lnTo>
                  <a:lnTo>
                    <a:pt x="848" y="6236"/>
                  </a:lnTo>
                  <a:lnTo>
                    <a:pt x="534" y="6759"/>
                  </a:lnTo>
                  <a:lnTo>
                    <a:pt x="251" y="7313"/>
                  </a:lnTo>
                  <a:lnTo>
                    <a:pt x="0" y="7868"/>
                  </a:lnTo>
                  <a:lnTo>
                    <a:pt x="377" y="7386"/>
                  </a:lnTo>
                  <a:lnTo>
                    <a:pt x="764" y="6916"/>
                  </a:lnTo>
                  <a:lnTo>
                    <a:pt x="1151" y="6455"/>
                  </a:lnTo>
                  <a:lnTo>
                    <a:pt x="1559" y="6016"/>
                  </a:lnTo>
                  <a:lnTo>
                    <a:pt x="1977" y="5587"/>
                  </a:lnTo>
                  <a:lnTo>
                    <a:pt x="2417" y="5179"/>
                  </a:lnTo>
                  <a:lnTo>
                    <a:pt x="2856" y="4782"/>
                  </a:lnTo>
                  <a:lnTo>
                    <a:pt x="3316" y="4394"/>
                  </a:lnTo>
                  <a:lnTo>
                    <a:pt x="3787" y="4028"/>
                  </a:lnTo>
                  <a:lnTo>
                    <a:pt x="4258" y="3683"/>
                  </a:lnTo>
                  <a:lnTo>
                    <a:pt x="4750" y="3348"/>
                  </a:lnTo>
                  <a:lnTo>
                    <a:pt x="5252" y="3035"/>
                  </a:lnTo>
                  <a:lnTo>
                    <a:pt x="5764" y="2742"/>
                  </a:lnTo>
                  <a:lnTo>
                    <a:pt x="6277" y="2459"/>
                  </a:lnTo>
                  <a:lnTo>
                    <a:pt x="6810" y="2198"/>
                  </a:lnTo>
                  <a:lnTo>
                    <a:pt x="7344" y="1957"/>
                  </a:lnTo>
                  <a:lnTo>
                    <a:pt x="7898" y="1737"/>
                  </a:lnTo>
                  <a:lnTo>
                    <a:pt x="8453" y="1539"/>
                  </a:lnTo>
                  <a:lnTo>
                    <a:pt x="9007" y="1361"/>
                  </a:lnTo>
                  <a:lnTo>
                    <a:pt x="9583" y="1204"/>
                  </a:lnTo>
                  <a:lnTo>
                    <a:pt x="10148" y="1068"/>
                  </a:lnTo>
                  <a:lnTo>
                    <a:pt x="10733" y="942"/>
                  </a:lnTo>
                  <a:lnTo>
                    <a:pt x="11319" y="848"/>
                  </a:lnTo>
                  <a:lnTo>
                    <a:pt x="11905" y="764"/>
                  </a:lnTo>
                  <a:lnTo>
                    <a:pt x="12491" y="702"/>
                  </a:lnTo>
                  <a:lnTo>
                    <a:pt x="13087" y="660"/>
                  </a:lnTo>
                  <a:lnTo>
                    <a:pt x="13683" y="639"/>
                  </a:lnTo>
                  <a:lnTo>
                    <a:pt x="14290" y="639"/>
                  </a:lnTo>
                  <a:lnTo>
                    <a:pt x="14887" y="649"/>
                  </a:lnTo>
                  <a:lnTo>
                    <a:pt x="15493" y="691"/>
                  </a:lnTo>
                  <a:lnTo>
                    <a:pt x="16100" y="743"/>
                  </a:lnTo>
                  <a:lnTo>
                    <a:pt x="16707" y="817"/>
                  </a:lnTo>
                  <a:lnTo>
                    <a:pt x="16131" y="597"/>
                  </a:lnTo>
                  <a:lnTo>
                    <a:pt x="15535" y="430"/>
                  </a:lnTo>
                  <a:lnTo>
                    <a:pt x="14939" y="283"/>
                  </a:lnTo>
                  <a:lnTo>
                    <a:pt x="14332" y="168"/>
                  </a:lnTo>
                  <a:lnTo>
                    <a:pt x="14018" y="116"/>
                  </a:lnTo>
                  <a:lnTo>
                    <a:pt x="13715" y="84"/>
                  </a:lnTo>
                  <a:lnTo>
                    <a:pt x="13401" y="53"/>
                  </a:lnTo>
                  <a:lnTo>
                    <a:pt x="13098" y="22"/>
                  </a:lnTo>
                  <a:lnTo>
                    <a:pt x="12784" y="11"/>
                  </a:lnTo>
                  <a:lnTo>
                    <a:pt x="12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6;p28">
              <a:extLst>
                <a:ext uri="{FF2B5EF4-FFF2-40B4-BE49-F238E27FC236}">
                  <a16:creationId xmlns:a16="http://schemas.microsoft.com/office/drawing/2014/main" id="{3D684B15-FF41-73CF-71FA-B1B112683C86}"/>
                </a:ext>
              </a:extLst>
            </p:cNvPr>
            <p:cNvSpPr/>
            <p:nvPr/>
          </p:nvSpPr>
          <p:spPr>
            <a:xfrm>
              <a:off x="4499650" y="969350"/>
              <a:ext cx="345775" cy="315450"/>
            </a:xfrm>
            <a:custGeom>
              <a:avLst/>
              <a:gdLst/>
              <a:ahLst/>
              <a:cxnLst/>
              <a:rect l="l" t="t" r="r" b="b"/>
              <a:pathLst>
                <a:path w="13831" h="12618" extrusionOk="0">
                  <a:moveTo>
                    <a:pt x="638" y="1"/>
                  </a:moveTo>
                  <a:lnTo>
                    <a:pt x="0" y="22"/>
                  </a:lnTo>
                  <a:lnTo>
                    <a:pt x="618" y="147"/>
                  </a:lnTo>
                  <a:lnTo>
                    <a:pt x="1235" y="283"/>
                  </a:lnTo>
                  <a:lnTo>
                    <a:pt x="1842" y="440"/>
                  </a:lnTo>
                  <a:lnTo>
                    <a:pt x="2448" y="618"/>
                  </a:lnTo>
                  <a:lnTo>
                    <a:pt x="3034" y="806"/>
                  </a:lnTo>
                  <a:lnTo>
                    <a:pt x="3620" y="1026"/>
                  </a:lnTo>
                  <a:lnTo>
                    <a:pt x="4195" y="1256"/>
                  </a:lnTo>
                  <a:lnTo>
                    <a:pt x="4760" y="1518"/>
                  </a:lnTo>
                  <a:lnTo>
                    <a:pt x="5304" y="1790"/>
                  </a:lnTo>
                  <a:lnTo>
                    <a:pt x="5848" y="2072"/>
                  </a:lnTo>
                  <a:lnTo>
                    <a:pt x="6382" y="2386"/>
                  </a:lnTo>
                  <a:lnTo>
                    <a:pt x="6894" y="2721"/>
                  </a:lnTo>
                  <a:lnTo>
                    <a:pt x="7396" y="3066"/>
                  </a:lnTo>
                  <a:lnTo>
                    <a:pt x="7888" y="3432"/>
                  </a:lnTo>
                  <a:lnTo>
                    <a:pt x="8369" y="3819"/>
                  </a:lnTo>
                  <a:lnTo>
                    <a:pt x="8830" y="4217"/>
                  </a:lnTo>
                  <a:lnTo>
                    <a:pt x="9269" y="4635"/>
                  </a:lnTo>
                  <a:lnTo>
                    <a:pt x="9698" y="5074"/>
                  </a:lnTo>
                  <a:lnTo>
                    <a:pt x="10106" y="5524"/>
                  </a:lnTo>
                  <a:lnTo>
                    <a:pt x="10503" y="5995"/>
                  </a:lnTo>
                  <a:lnTo>
                    <a:pt x="10880" y="6487"/>
                  </a:lnTo>
                  <a:lnTo>
                    <a:pt x="11236" y="6978"/>
                  </a:lnTo>
                  <a:lnTo>
                    <a:pt x="11581" y="7491"/>
                  </a:lnTo>
                  <a:lnTo>
                    <a:pt x="11905" y="8014"/>
                  </a:lnTo>
                  <a:lnTo>
                    <a:pt x="12209" y="8558"/>
                  </a:lnTo>
                  <a:lnTo>
                    <a:pt x="12491" y="9102"/>
                  </a:lnTo>
                  <a:lnTo>
                    <a:pt x="12763" y="9667"/>
                  </a:lnTo>
                  <a:lnTo>
                    <a:pt x="13014" y="10232"/>
                  </a:lnTo>
                  <a:lnTo>
                    <a:pt x="13244" y="10818"/>
                  </a:lnTo>
                  <a:lnTo>
                    <a:pt x="13454" y="11404"/>
                  </a:lnTo>
                  <a:lnTo>
                    <a:pt x="13652" y="12000"/>
                  </a:lnTo>
                  <a:lnTo>
                    <a:pt x="13830" y="12617"/>
                  </a:lnTo>
                  <a:lnTo>
                    <a:pt x="13788" y="11979"/>
                  </a:lnTo>
                  <a:lnTo>
                    <a:pt x="13715" y="11341"/>
                  </a:lnTo>
                  <a:lnTo>
                    <a:pt x="13610" y="10713"/>
                  </a:lnTo>
                  <a:lnTo>
                    <a:pt x="13464" y="10085"/>
                  </a:lnTo>
                  <a:lnTo>
                    <a:pt x="13380" y="9772"/>
                  </a:lnTo>
                  <a:lnTo>
                    <a:pt x="13286" y="9458"/>
                  </a:lnTo>
                  <a:lnTo>
                    <a:pt x="13192" y="9154"/>
                  </a:lnTo>
                  <a:lnTo>
                    <a:pt x="13077" y="8851"/>
                  </a:lnTo>
                  <a:lnTo>
                    <a:pt x="12962" y="8548"/>
                  </a:lnTo>
                  <a:lnTo>
                    <a:pt x="12836" y="8244"/>
                  </a:lnTo>
                  <a:lnTo>
                    <a:pt x="12711" y="7951"/>
                  </a:lnTo>
                  <a:lnTo>
                    <a:pt x="12575" y="7658"/>
                  </a:lnTo>
                  <a:lnTo>
                    <a:pt x="12428" y="7365"/>
                  </a:lnTo>
                  <a:lnTo>
                    <a:pt x="12282" y="7083"/>
                  </a:lnTo>
                  <a:lnTo>
                    <a:pt x="12125" y="6801"/>
                  </a:lnTo>
                  <a:lnTo>
                    <a:pt x="11958" y="6518"/>
                  </a:lnTo>
                  <a:lnTo>
                    <a:pt x="11780" y="6236"/>
                  </a:lnTo>
                  <a:lnTo>
                    <a:pt x="11602" y="5964"/>
                  </a:lnTo>
                  <a:lnTo>
                    <a:pt x="11424" y="5702"/>
                  </a:lnTo>
                  <a:lnTo>
                    <a:pt x="11225" y="5441"/>
                  </a:lnTo>
                  <a:lnTo>
                    <a:pt x="11027" y="5179"/>
                  </a:lnTo>
                  <a:lnTo>
                    <a:pt x="10828" y="4918"/>
                  </a:lnTo>
                  <a:lnTo>
                    <a:pt x="10619" y="4666"/>
                  </a:lnTo>
                  <a:lnTo>
                    <a:pt x="10399" y="4426"/>
                  </a:lnTo>
                  <a:lnTo>
                    <a:pt x="10179" y="4185"/>
                  </a:lnTo>
                  <a:lnTo>
                    <a:pt x="9949" y="3955"/>
                  </a:lnTo>
                  <a:lnTo>
                    <a:pt x="9719" y="3725"/>
                  </a:lnTo>
                  <a:lnTo>
                    <a:pt x="9478" y="3505"/>
                  </a:lnTo>
                  <a:lnTo>
                    <a:pt x="9238" y="3286"/>
                  </a:lnTo>
                  <a:lnTo>
                    <a:pt x="8987" y="3076"/>
                  </a:lnTo>
                  <a:lnTo>
                    <a:pt x="8735" y="2867"/>
                  </a:lnTo>
                  <a:lnTo>
                    <a:pt x="8474" y="2668"/>
                  </a:lnTo>
                  <a:lnTo>
                    <a:pt x="8212" y="2480"/>
                  </a:lnTo>
                  <a:lnTo>
                    <a:pt x="7940" y="2292"/>
                  </a:lnTo>
                  <a:lnTo>
                    <a:pt x="7668" y="2114"/>
                  </a:lnTo>
                  <a:lnTo>
                    <a:pt x="7386" y="1936"/>
                  </a:lnTo>
                  <a:lnTo>
                    <a:pt x="7114" y="1779"/>
                  </a:lnTo>
                  <a:lnTo>
                    <a:pt x="6821" y="1612"/>
                  </a:lnTo>
                  <a:lnTo>
                    <a:pt x="6539" y="1465"/>
                  </a:lnTo>
                  <a:lnTo>
                    <a:pt x="6246" y="1319"/>
                  </a:lnTo>
                  <a:lnTo>
                    <a:pt x="5953" y="1183"/>
                  </a:lnTo>
                  <a:lnTo>
                    <a:pt x="5649" y="1047"/>
                  </a:lnTo>
                  <a:lnTo>
                    <a:pt x="5357" y="921"/>
                  </a:lnTo>
                  <a:lnTo>
                    <a:pt x="5053" y="806"/>
                  </a:lnTo>
                  <a:lnTo>
                    <a:pt x="4750" y="702"/>
                  </a:lnTo>
                  <a:lnTo>
                    <a:pt x="4436" y="597"/>
                  </a:lnTo>
                  <a:lnTo>
                    <a:pt x="4122" y="503"/>
                  </a:lnTo>
                  <a:lnTo>
                    <a:pt x="3819" y="419"/>
                  </a:lnTo>
                  <a:lnTo>
                    <a:pt x="3505" y="336"/>
                  </a:lnTo>
                  <a:lnTo>
                    <a:pt x="3191" y="273"/>
                  </a:lnTo>
                  <a:lnTo>
                    <a:pt x="2867" y="210"/>
                  </a:lnTo>
                  <a:lnTo>
                    <a:pt x="2553" y="147"/>
                  </a:lnTo>
                  <a:lnTo>
                    <a:pt x="1915" y="64"/>
                  </a:lnTo>
                  <a:lnTo>
                    <a:pt x="1277" y="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7;p28">
              <a:extLst>
                <a:ext uri="{FF2B5EF4-FFF2-40B4-BE49-F238E27FC236}">
                  <a16:creationId xmlns:a16="http://schemas.microsoft.com/office/drawing/2014/main" id="{17A5E382-3DF0-0685-5E1E-3101D7096278}"/>
                </a:ext>
              </a:extLst>
            </p:cNvPr>
            <p:cNvSpPr/>
            <p:nvPr/>
          </p:nvSpPr>
          <p:spPr>
            <a:xfrm>
              <a:off x="5048075" y="1514900"/>
              <a:ext cx="302875" cy="395725"/>
            </a:xfrm>
            <a:custGeom>
              <a:avLst/>
              <a:gdLst/>
              <a:ahLst/>
              <a:cxnLst/>
              <a:rect l="l" t="t" r="r" b="b"/>
              <a:pathLst>
                <a:path w="12115" h="15829" extrusionOk="0">
                  <a:moveTo>
                    <a:pt x="7951" y="1"/>
                  </a:moveTo>
                  <a:lnTo>
                    <a:pt x="7679" y="22"/>
                  </a:lnTo>
                  <a:lnTo>
                    <a:pt x="7533" y="32"/>
                  </a:lnTo>
                  <a:lnTo>
                    <a:pt x="7397" y="53"/>
                  </a:lnTo>
                  <a:lnTo>
                    <a:pt x="7125" y="85"/>
                  </a:lnTo>
                  <a:lnTo>
                    <a:pt x="6853" y="147"/>
                  </a:lnTo>
                  <a:lnTo>
                    <a:pt x="6591" y="221"/>
                  </a:lnTo>
                  <a:lnTo>
                    <a:pt x="6330" y="304"/>
                  </a:lnTo>
                  <a:lnTo>
                    <a:pt x="6068" y="399"/>
                  </a:lnTo>
                  <a:lnTo>
                    <a:pt x="5817" y="503"/>
                  </a:lnTo>
                  <a:lnTo>
                    <a:pt x="5566" y="629"/>
                  </a:lnTo>
                  <a:lnTo>
                    <a:pt x="5325" y="754"/>
                  </a:lnTo>
                  <a:lnTo>
                    <a:pt x="5085" y="890"/>
                  </a:lnTo>
                  <a:lnTo>
                    <a:pt x="4855" y="1037"/>
                  </a:lnTo>
                  <a:lnTo>
                    <a:pt x="4740" y="1120"/>
                  </a:lnTo>
                  <a:lnTo>
                    <a:pt x="4624" y="1194"/>
                  </a:lnTo>
                  <a:lnTo>
                    <a:pt x="4520" y="1277"/>
                  </a:lnTo>
                  <a:lnTo>
                    <a:pt x="4405" y="1361"/>
                  </a:lnTo>
                  <a:lnTo>
                    <a:pt x="4196" y="1528"/>
                  </a:lnTo>
                  <a:lnTo>
                    <a:pt x="3986" y="1717"/>
                  </a:lnTo>
                  <a:lnTo>
                    <a:pt x="3788" y="1894"/>
                  </a:lnTo>
                  <a:lnTo>
                    <a:pt x="3599" y="2093"/>
                  </a:lnTo>
                  <a:lnTo>
                    <a:pt x="3411" y="2292"/>
                  </a:lnTo>
                  <a:lnTo>
                    <a:pt x="3223" y="2491"/>
                  </a:lnTo>
                  <a:lnTo>
                    <a:pt x="3055" y="2700"/>
                  </a:lnTo>
                  <a:lnTo>
                    <a:pt x="2888" y="2920"/>
                  </a:lnTo>
                  <a:lnTo>
                    <a:pt x="2721" y="3139"/>
                  </a:lnTo>
                  <a:lnTo>
                    <a:pt x="2417" y="3579"/>
                  </a:lnTo>
                  <a:lnTo>
                    <a:pt x="2135" y="4039"/>
                  </a:lnTo>
                  <a:lnTo>
                    <a:pt x="1873" y="4510"/>
                  </a:lnTo>
                  <a:lnTo>
                    <a:pt x="1633" y="4991"/>
                  </a:lnTo>
                  <a:lnTo>
                    <a:pt x="1402" y="5472"/>
                  </a:lnTo>
                  <a:lnTo>
                    <a:pt x="1193" y="5953"/>
                  </a:lnTo>
                  <a:lnTo>
                    <a:pt x="984" y="6445"/>
                  </a:lnTo>
                  <a:lnTo>
                    <a:pt x="796" y="6926"/>
                  </a:lnTo>
                  <a:lnTo>
                    <a:pt x="419" y="7910"/>
                  </a:lnTo>
                  <a:lnTo>
                    <a:pt x="1" y="9060"/>
                  </a:lnTo>
                  <a:lnTo>
                    <a:pt x="1089" y="8506"/>
                  </a:lnTo>
                  <a:lnTo>
                    <a:pt x="1287" y="8422"/>
                  </a:lnTo>
                  <a:lnTo>
                    <a:pt x="1476" y="8349"/>
                  </a:lnTo>
                  <a:lnTo>
                    <a:pt x="1685" y="8286"/>
                  </a:lnTo>
                  <a:lnTo>
                    <a:pt x="1894" y="8234"/>
                  </a:lnTo>
                  <a:lnTo>
                    <a:pt x="2103" y="8203"/>
                  </a:lnTo>
                  <a:lnTo>
                    <a:pt x="2313" y="8182"/>
                  </a:lnTo>
                  <a:lnTo>
                    <a:pt x="2532" y="8171"/>
                  </a:lnTo>
                  <a:lnTo>
                    <a:pt x="2741" y="8171"/>
                  </a:lnTo>
                  <a:lnTo>
                    <a:pt x="2961" y="8192"/>
                  </a:lnTo>
                  <a:lnTo>
                    <a:pt x="3170" y="8224"/>
                  </a:lnTo>
                  <a:lnTo>
                    <a:pt x="3390" y="8255"/>
                  </a:lnTo>
                  <a:lnTo>
                    <a:pt x="3599" y="8307"/>
                  </a:lnTo>
                  <a:lnTo>
                    <a:pt x="3808" y="8380"/>
                  </a:lnTo>
                  <a:lnTo>
                    <a:pt x="4007" y="8454"/>
                  </a:lnTo>
                  <a:lnTo>
                    <a:pt x="4206" y="8537"/>
                  </a:lnTo>
                  <a:lnTo>
                    <a:pt x="4405" y="8632"/>
                  </a:lnTo>
                  <a:lnTo>
                    <a:pt x="4593" y="8747"/>
                  </a:lnTo>
                  <a:lnTo>
                    <a:pt x="4771" y="8862"/>
                  </a:lnTo>
                  <a:lnTo>
                    <a:pt x="4938" y="8998"/>
                  </a:lnTo>
                  <a:lnTo>
                    <a:pt x="5106" y="9134"/>
                  </a:lnTo>
                  <a:lnTo>
                    <a:pt x="5263" y="9291"/>
                  </a:lnTo>
                  <a:lnTo>
                    <a:pt x="5399" y="9448"/>
                  </a:lnTo>
                  <a:lnTo>
                    <a:pt x="5535" y="9615"/>
                  </a:lnTo>
                  <a:lnTo>
                    <a:pt x="5650" y="9793"/>
                  </a:lnTo>
                  <a:lnTo>
                    <a:pt x="5754" y="9981"/>
                  </a:lnTo>
                  <a:lnTo>
                    <a:pt x="5848" y="10169"/>
                  </a:lnTo>
                  <a:lnTo>
                    <a:pt x="5932" y="10379"/>
                  </a:lnTo>
                  <a:lnTo>
                    <a:pt x="6005" y="10577"/>
                  </a:lnTo>
                  <a:lnTo>
                    <a:pt x="6058" y="10797"/>
                  </a:lnTo>
                  <a:lnTo>
                    <a:pt x="6110" y="11006"/>
                  </a:lnTo>
                  <a:lnTo>
                    <a:pt x="6120" y="11121"/>
                  </a:lnTo>
                  <a:lnTo>
                    <a:pt x="6131" y="11226"/>
                  </a:lnTo>
                  <a:lnTo>
                    <a:pt x="6152" y="11446"/>
                  </a:lnTo>
                  <a:lnTo>
                    <a:pt x="6162" y="11665"/>
                  </a:lnTo>
                  <a:lnTo>
                    <a:pt x="6152" y="11895"/>
                  </a:lnTo>
                  <a:lnTo>
                    <a:pt x="6131" y="12115"/>
                  </a:lnTo>
                  <a:lnTo>
                    <a:pt x="6100" y="12335"/>
                  </a:lnTo>
                  <a:lnTo>
                    <a:pt x="6058" y="12555"/>
                  </a:lnTo>
                  <a:lnTo>
                    <a:pt x="5995" y="12774"/>
                  </a:lnTo>
                  <a:lnTo>
                    <a:pt x="5922" y="12994"/>
                  </a:lnTo>
                  <a:lnTo>
                    <a:pt x="5848" y="13203"/>
                  </a:lnTo>
                  <a:lnTo>
                    <a:pt x="5754" y="13402"/>
                  </a:lnTo>
                  <a:lnTo>
                    <a:pt x="5639" y="13601"/>
                  </a:lnTo>
                  <a:lnTo>
                    <a:pt x="5524" y="13799"/>
                  </a:lnTo>
                  <a:lnTo>
                    <a:pt x="5399" y="13977"/>
                  </a:lnTo>
                  <a:lnTo>
                    <a:pt x="5252" y="14155"/>
                  </a:lnTo>
                  <a:lnTo>
                    <a:pt x="5095" y="14322"/>
                  </a:lnTo>
                  <a:lnTo>
                    <a:pt x="4938" y="14479"/>
                  </a:lnTo>
                  <a:lnTo>
                    <a:pt x="4760" y="14626"/>
                  </a:lnTo>
                  <a:lnTo>
                    <a:pt x="4572" y="14762"/>
                  </a:lnTo>
                  <a:lnTo>
                    <a:pt x="4373" y="14887"/>
                  </a:lnTo>
                  <a:lnTo>
                    <a:pt x="4175" y="15002"/>
                  </a:lnTo>
                  <a:lnTo>
                    <a:pt x="3965" y="15107"/>
                  </a:lnTo>
                  <a:lnTo>
                    <a:pt x="3746" y="15201"/>
                  </a:lnTo>
                  <a:lnTo>
                    <a:pt x="3526" y="15295"/>
                  </a:lnTo>
                  <a:lnTo>
                    <a:pt x="3306" y="15379"/>
                  </a:lnTo>
                  <a:lnTo>
                    <a:pt x="3076" y="15452"/>
                  </a:lnTo>
                  <a:lnTo>
                    <a:pt x="2846" y="15515"/>
                  </a:lnTo>
                  <a:lnTo>
                    <a:pt x="2616" y="15567"/>
                  </a:lnTo>
                  <a:lnTo>
                    <a:pt x="2135" y="15672"/>
                  </a:lnTo>
                  <a:lnTo>
                    <a:pt x="1653" y="15756"/>
                  </a:lnTo>
                  <a:lnTo>
                    <a:pt x="1172" y="15818"/>
                  </a:lnTo>
                  <a:lnTo>
                    <a:pt x="1664" y="15829"/>
                  </a:lnTo>
                  <a:lnTo>
                    <a:pt x="2156" y="15808"/>
                  </a:lnTo>
                  <a:lnTo>
                    <a:pt x="2396" y="15798"/>
                  </a:lnTo>
                  <a:lnTo>
                    <a:pt x="2647" y="15777"/>
                  </a:lnTo>
                  <a:lnTo>
                    <a:pt x="2888" y="15745"/>
                  </a:lnTo>
                  <a:lnTo>
                    <a:pt x="3139" y="15703"/>
                  </a:lnTo>
                  <a:lnTo>
                    <a:pt x="3380" y="15651"/>
                  </a:lnTo>
                  <a:lnTo>
                    <a:pt x="3631" y="15599"/>
                  </a:lnTo>
                  <a:lnTo>
                    <a:pt x="3871" y="15526"/>
                  </a:lnTo>
                  <a:lnTo>
                    <a:pt x="4112" y="15452"/>
                  </a:lnTo>
                  <a:lnTo>
                    <a:pt x="4342" y="15358"/>
                  </a:lnTo>
                  <a:lnTo>
                    <a:pt x="4572" y="15254"/>
                  </a:lnTo>
                  <a:lnTo>
                    <a:pt x="4802" y="15138"/>
                  </a:lnTo>
                  <a:lnTo>
                    <a:pt x="5022" y="15002"/>
                  </a:lnTo>
                  <a:lnTo>
                    <a:pt x="5242" y="14856"/>
                  </a:lnTo>
                  <a:lnTo>
                    <a:pt x="5346" y="14783"/>
                  </a:lnTo>
                  <a:lnTo>
                    <a:pt x="5440" y="14699"/>
                  </a:lnTo>
                  <a:lnTo>
                    <a:pt x="5545" y="14605"/>
                  </a:lnTo>
                  <a:lnTo>
                    <a:pt x="5639" y="14521"/>
                  </a:lnTo>
                  <a:lnTo>
                    <a:pt x="5733" y="14427"/>
                  </a:lnTo>
                  <a:lnTo>
                    <a:pt x="5817" y="14333"/>
                  </a:lnTo>
                  <a:lnTo>
                    <a:pt x="5984" y="14134"/>
                  </a:lnTo>
                  <a:lnTo>
                    <a:pt x="6141" y="13915"/>
                  </a:lnTo>
                  <a:lnTo>
                    <a:pt x="6277" y="13695"/>
                  </a:lnTo>
                  <a:lnTo>
                    <a:pt x="6413" y="13465"/>
                  </a:lnTo>
                  <a:lnTo>
                    <a:pt x="6518" y="13224"/>
                  </a:lnTo>
                  <a:lnTo>
                    <a:pt x="6623" y="12983"/>
                  </a:lnTo>
                  <a:lnTo>
                    <a:pt x="6706" y="12732"/>
                  </a:lnTo>
                  <a:lnTo>
                    <a:pt x="6769" y="12481"/>
                  </a:lnTo>
                  <a:lnTo>
                    <a:pt x="6832" y="12220"/>
                  </a:lnTo>
                  <a:lnTo>
                    <a:pt x="6874" y="11958"/>
                  </a:lnTo>
                  <a:lnTo>
                    <a:pt x="6895" y="11697"/>
                  </a:lnTo>
                  <a:lnTo>
                    <a:pt x="6905" y="11435"/>
                  </a:lnTo>
                  <a:lnTo>
                    <a:pt x="6905" y="11299"/>
                  </a:lnTo>
                  <a:lnTo>
                    <a:pt x="6895" y="11163"/>
                  </a:lnTo>
                  <a:lnTo>
                    <a:pt x="6884" y="11038"/>
                  </a:lnTo>
                  <a:lnTo>
                    <a:pt x="6874" y="10902"/>
                  </a:lnTo>
                  <a:lnTo>
                    <a:pt x="6832" y="10630"/>
                  </a:lnTo>
                  <a:lnTo>
                    <a:pt x="6779" y="10368"/>
                  </a:lnTo>
                  <a:lnTo>
                    <a:pt x="6706" y="10107"/>
                  </a:lnTo>
                  <a:lnTo>
                    <a:pt x="6612" y="9856"/>
                  </a:lnTo>
                  <a:lnTo>
                    <a:pt x="6508" y="9604"/>
                  </a:lnTo>
                  <a:lnTo>
                    <a:pt x="6382" y="9364"/>
                  </a:lnTo>
                  <a:lnTo>
                    <a:pt x="6236" y="9134"/>
                  </a:lnTo>
                  <a:lnTo>
                    <a:pt x="6079" y="8914"/>
                  </a:lnTo>
                  <a:lnTo>
                    <a:pt x="5901" y="8694"/>
                  </a:lnTo>
                  <a:lnTo>
                    <a:pt x="5712" y="8496"/>
                  </a:lnTo>
                  <a:lnTo>
                    <a:pt x="5514" y="8318"/>
                  </a:lnTo>
                  <a:lnTo>
                    <a:pt x="5304" y="8150"/>
                  </a:lnTo>
                  <a:lnTo>
                    <a:pt x="5189" y="8067"/>
                  </a:lnTo>
                  <a:lnTo>
                    <a:pt x="5085" y="7983"/>
                  </a:lnTo>
                  <a:lnTo>
                    <a:pt x="4970" y="7910"/>
                  </a:lnTo>
                  <a:lnTo>
                    <a:pt x="4844" y="7847"/>
                  </a:lnTo>
                  <a:lnTo>
                    <a:pt x="4614" y="7711"/>
                  </a:lnTo>
                  <a:lnTo>
                    <a:pt x="4363" y="7596"/>
                  </a:lnTo>
                  <a:lnTo>
                    <a:pt x="4112" y="7502"/>
                  </a:lnTo>
                  <a:lnTo>
                    <a:pt x="3861" y="7418"/>
                  </a:lnTo>
                  <a:lnTo>
                    <a:pt x="3599" y="7345"/>
                  </a:lnTo>
                  <a:lnTo>
                    <a:pt x="3327" y="7293"/>
                  </a:lnTo>
                  <a:lnTo>
                    <a:pt x="3066" y="7251"/>
                  </a:lnTo>
                  <a:lnTo>
                    <a:pt x="2794" y="7219"/>
                  </a:lnTo>
                  <a:lnTo>
                    <a:pt x="2250" y="7219"/>
                  </a:lnTo>
                  <a:lnTo>
                    <a:pt x="1978" y="7251"/>
                  </a:lnTo>
                  <a:lnTo>
                    <a:pt x="1706" y="7293"/>
                  </a:lnTo>
                  <a:lnTo>
                    <a:pt x="1690" y="7296"/>
                  </a:lnTo>
                  <a:lnTo>
                    <a:pt x="1690" y="7296"/>
                  </a:lnTo>
                  <a:lnTo>
                    <a:pt x="1695" y="7282"/>
                  </a:lnTo>
                  <a:lnTo>
                    <a:pt x="1884" y="6801"/>
                  </a:lnTo>
                  <a:lnTo>
                    <a:pt x="2072" y="6330"/>
                  </a:lnTo>
                  <a:lnTo>
                    <a:pt x="2271" y="5859"/>
                  </a:lnTo>
                  <a:lnTo>
                    <a:pt x="2480" y="5399"/>
                  </a:lnTo>
                  <a:lnTo>
                    <a:pt x="2710" y="4949"/>
                  </a:lnTo>
                  <a:lnTo>
                    <a:pt x="2940" y="4499"/>
                  </a:lnTo>
                  <a:lnTo>
                    <a:pt x="3191" y="4070"/>
                  </a:lnTo>
                  <a:lnTo>
                    <a:pt x="3463" y="3652"/>
                  </a:lnTo>
                  <a:lnTo>
                    <a:pt x="3746" y="3244"/>
                  </a:lnTo>
                  <a:lnTo>
                    <a:pt x="4060" y="2867"/>
                  </a:lnTo>
                  <a:lnTo>
                    <a:pt x="4216" y="2679"/>
                  </a:lnTo>
                  <a:lnTo>
                    <a:pt x="4384" y="2501"/>
                  </a:lnTo>
                  <a:lnTo>
                    <a:pt x="4562" y="2323"/>
                  </a:lnTo>
                  <a:lnTo>
                    <a:pt x="4740" y="2156"/>
                  </a:lnTo>
                  <a:lnTo>
                    <a:pt x="4928" y="1989"/>
                  </a:lnTo>
                  <a:lnTo>
                    <a:pt x="5116" y="1832"/>
                  </a:lnTo>
                  <a:lnTo>
                    <a:pt x="5304" y="1685"/>
                  </a:lnTo>
                  <a:lnTo>
                    <a:pt x="5503" y="1539"/>
                  </a:lnTo>
                  <a:lnTo>
                    <a:pt x="5712" y="1413"/>
                  </a:lnTo>
                  <a:lnTo>
                    <a:pt x="5817" y="1340"/>
                  </a:lnTo>
                  <a:lnTo>
                    <a:pt x="5922" y="1288"/>
                  </a:lnTo>
                  <a:lnTo>
                    <a:pt x="6026" y="1225"/>
                  </a:lnTo>
                  <a:lnTo>
                    <a:pt x="6131" y="1162"/>
                  </a:lnTo>
                  <a:lnTo>
                    <a:pt x="6351" y="1058"/>
                  </a:lnTo>
                  <a:lnTo>
                    <a:pt x="6570" y="953"/>
                  </a:lnTo>
                  <a:lnTo>
                    <a:pt x="6800" y="869"/>
                  </a:lnTo>
                  <a:lnTo>
                    <a:pt x="7031" y="796"/>
                  </a:lnTo>
                  <a:lnTo>
                    <a:pt x="7261" y="723"/>
                  </a:lnTo>
                  <a:lnTo>
                    <a:pt x="7501" y="671"/>
                  </a:lnTo>
                  <a:lnTo>
                    <a:pt x="7627" y="650"/>
                  </a:lnTo>
                  <a:lnTo>
                    <a:pt x="7742" y="629"/>
                  </a:lnTo>
                  <a:lnTo>
                    <a:pt x="7983" y="597"/>
                  </a:lnTo>
                  <a:lnTo>
                    <a:pt x="8223" y="587"/>
                  </a:lnTo>
                  <a:lnTo>
                    <a:pt x="8464" y="587"/>
                  </a:lnTo>
                  <a:lnTo>
                    <a:pt x="8704" y="597"/>
                  </a:lnTo>
                  <a:lnTo>
                    <a:pt x="8955" y="629"/>
                  </a:lnTo>
                  <a:lnTo>
                    <a:pt x="9196" y="671"/>
                  </a:lnTo>
                  <a:lnTo>
                    <a:pt x="9437" y="723"/>
                  </a:lnTo>
                  <a:lnTo>
                    <a:pt x="9667" y="796"/>
                  </a:lnTo>
                  <a:lnTo>
                    <a:pt x="9897" y="880"/>
                  </a:lnTo>
                  <a:lnTo>
                    <a:pt x="10127" y="974"/>
                  </a:lnTo>
                  <a:lnTo>
                    <a:pt x="10357" y="1089"/>
                  </a:lnTo>
                  <a:lnTo>
                    <a:pt x="10566" y="1215"/>
                  </a:lnTo>
                  <a:lnTo>
                    <a:pt x="10776" y="1351"/>
                  </a:lnTo>
                  <a:lnTo>
                    <a:pt x="10974" y="1497"/>
                  </a:lnTo>
                  <a:lnTo>
                    <a:pt x="11173" y="1664"/>
                  </a:lnTo>
                  <a:lnTo>
                    <a:pt x="11351" y="1842"/>
                  </a:lnTo>
                  <a:lnTo>
                    <a:pt x="11518" y="2030"/>
                  </a:lnTo>
                  <a:lnTo>
                    <a:pt x="11665" y="2229"/>
                  </a:lnTo>
                  <a:lnTo>
                    <a:pt x="11811" y="2449"/>
                  </a:lnTo>
                  <a:lnTo>
                    <a:pt x="11926" y="2669"/>
                  </a:lnTo>
                  <a:lnTo>
                    <a:pt x="12031" y="2909"/>
                  </a:lnTo>
                  <a:lnTo>
                    <a:pt x="12115" y="3150"/>
                  </a:lnTo>
                  <a:lnTo>
                    <a:pt x="12073" y="2899"/>
                  </a:lnTo>
                  <a:lnTo>
                    <a:pt x="12000" y="2648"/>
                  </a:lnTo>
                  <a:lnTo>
                    <a:pt x="11906" y="2397"/>
                  </a:lnTo>
                  <a:lnTo>
                    <a:pt x="11801" y="2156"/>
                  </a:lnTo>
                  <a:lnTo>
                    <a:pt x="11665" y="1926"/>
                  </a:lnTo>
                  <a:lnTo>
                    <a:pt x="11518" y="1706"/>
                  </a:lnTo>
                  <a:lnTo>
                    <a:pt x="11351" y="1497"/>
                  </a:lnTo>
                  <a:lnTo>
                    <a:pt x="11163" y="1298"/>
                  </a:lnTo>
                  <a:lnTo>
                    <a:pt x="10964" y="1110"/>
                  </a:lnTo>
                  <a:lnTo>
                    <a:pt x="10755" y="943"/>
                  </a:lnTo>
                  <a:lnTo>
                    <a:pt x="10535" y="786"/>
                  </a:lnTo>
                  <a:lnTo>
                    <a:pt x="10315" y="639"/>
                  </a:lnTo>
                  <a:lnTo>
                    <a:pt x="10075" y="503"/>
                  </a:lnTo>
                  <a:lnTo>
                    <a:pt x="9824" y="388"/>
                  </a:lnTo>
                  <a:lnTo>
                    <a:pt x="9573" y="283"/>
                  </a:lnTo>
                  <a:lnTo>
                    <a:pt x="9311" y="200"/>
                  </a:lnTo>
                  <a:lnTo>
                    <a:pt x="9050" y="127"/>
                  </a:lnTo>
                  <a:lnTo>
                    <a:pt x="8778" y="74"/>
                  </a:lnTo>
                  <a:lnTo>
                    <a:pt x="8506" y="32"/>
                  </a:lnTo>
                  <a:lnTo>
                    <a:pt x="8234" y="11"/>
                  </a:lnTo>
                  <a:lnTo>
                    <a:pt x="7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;p28">
              <a:extLst>
                <a:ext uri="{FF2B5EF4-FFF2-40B4-BE49-F238E27FC236}">
                  <a16:creationId xmlns:a16="http://schemas.microsoft.com/office/drawing/2014/main" id="{00AEB772-4858-6D0E-4CC6-70D788A7ACFC}"/>
                </a:ext>
              </a:extLst>
            </p:cNvPr>
            <p:cNvSpPr/>
            <p:nvPr/>
          </p:nvSpPr>
          <p:spPr>
            <a:xfrm>
              <a:off x="2638850" y="2773150"/>
              <a:ext cx="3287725" cy="2626850"/>
            </a:xfrm>
            <a:custGeom>
              <a:avLst/>
              <a:gdLst/>
              <a:ahLst/>
              <a:cxnLst/>
              <a:rect l="l" t="t" r="r" b="b"/>
              <a:pathLst>
                <a:path w="131509" h="105074" extrusionOk="0">
                  <a:moveTo>
                    <a:pt x="89852" y="0"/>
                  </a:moveTo>
                  <a:lnTo>
                    <a:pt x="89748" y="199"/>
                  </a:lnTo>
                  <a:lnTo>
                    <a:pt x="89423" y="764"/>
                  </a:lnTo>
                  <a:lnTo>
                    <a:pt x="89193" y="1172"/>
                  </a:lnTo>
                  <a:lnTo>
                    <a:pt x="88900" y="1643"/>
                  </a:lnTo>
                  <a:lnTo>
                    <a:pt x="88566" y="2176"/>
                  </a:lnTo>
                  <a:lnTo>
                    <a:pt x="88178" y="2762"/>
                  </a:lnTo>
                  <a:lnTo>
                    <a:pt x="87739" y="3400"/>
                  </a:lnTo>
                  <a:lnTo>
                    <a:pt x="87247" y="4070"/>
                  </a:lnTo>
                  <a:lnTo>
                    <a:pt x="86714" y="4781"/>
                  </a:lnTo>
                  <a:lnTo>
                    <a:pt x="86421" y="5147"/>
                  </a:lnTo>
                  <a:lnTo>
                    <a:pt x="86128" y="5513"/>
                  </a:lnTo>
                  <a:lnTo>
                    <a:pt x="85814" y="5890"/>
                  </a:lnTo>
                  <a:lnTo>
                    <a:pt x="85490" y="6267"/>
                  </a:lnTo>
                  <a:lnTo>
                    <a:pt x="85155" y="6643"/>
                  </a:lnTo>
                  <a:lnTo>
                    <a:pt x="84810" y="7030"/>
                  </a:lnTo>
                  <a:lnTo>
                    <a:pt x="84444" y="7407"/>
                  </a:lnTo>
                  <a:lnTo>
                    <a:pt x="84078" y="7794"/>
                  </a:lnTo>
                  <a:lnTo>
                    <a:pt x="83691" y="8171"/>
                  </a:lnTo>
                  <a:lnTo>
                    <a:pt x="83293" y="8547"/>
                  </a:lnTo>
                  <a:lnTo>
                    <a:pt x="82896" y="8924"/>
                  </a:lnTo>
                  <a:lnTo>
                    <a:pt x="82477" y="9300"/>
                  </a:lnTo>
                  <a:lnTo>
                    <a:pt x="82048" y="9666"/>
                  </a:lnTo>
                  <a:lnTo>
                    <a:pt x="81598" y="10033"/>
                  </a:lnTo>
                  <a:lnTo>
                    <a:pt x="81148" y="10388"/>
                  </a:lnTo>
                  <a:lnTo>
                    <a:pt x="80688" y="10734"/>
                  </a:lnTo>
                  <a:lnTo>
                    <a:pt x="80207" y="11068"/>
                  </a:lnTo>
                  <a:lnTo>
                    <a:pt x="79726" y="11403"/>
                  </a:lnTo>
                  <a:lnTo>
                    <a:pt x="79224" y="11717"/>
                  </a:lnTo>
                  <a:lnTo>
                    <a:pt x="78721" y="12031"/>
                  </a:lnTo>
                  <a:lnTo>
                    <a:pt x="78198" y="12324"/>
                  </a:lnTo>
                  <a:lnTo>
                    <a:pt x="77665" y="12606"/>
                  </a:lnTo>
                  <a:lnTo>
                    <a:pt x="77121" y="12878"/>
                  </a:lnTo>
                  <a:lnTo>
                    <a:pt x="76566" y="13129"/>
                  </a:lnTo>
                  <a:lnTo>
                    <a:pt x="76002" y="13370"/>
                  </a:lnTo>
                  <a:lnTo>
                    <a:pt x="75426" y="13589"/>
                  </a:lnTo>
                  <a:lnTo>
                    <a:pt x="74840" y="13799"/>
                  </a:lnTo>
                  <a:lnTo>
                    <a:pt x="74244" y="13977"/>
                  </a:lnTo>
                  <a:lnTo>
                    <a:pt x="73637" y="14144"/>
                  </a:lnTo>
                  <a:lnTo>
                    <a:pt x="73020" y="14290"/>
                  </a:lnTo>
                  <a:lnTo>
                    <a:pt x="72392" y="14416"/>
                  </a:lnTo>
                  <a:lnTo>
                    <a:pt x="71754" y="14521"/>
                  </a:lnTo>
                  <a:lnTo>
                    <a:pt x="71106" y="14604"/>
                  </a:lnTo>
                  <a:lnTo>
                    <a:pt x="70781" y="14625"/>
                  </a:lnTo>
                  <a:lnTo>
                    <a:pt x="70447" y="14656"/>
                  </a:lnTo>
                  <a:lnTo>
                    <a:pt x="70112" y="14677"/>
                  </a:lnTo>
                  <a:lnTo>
                    <a:pt x="69777" y="14688"/>
                  </a:lnTo>
                  <a:lnTo>
                    <a:pt x="69097" y="14688"/>
                  </a:lnTo>
                  <a:lnTo>
                    <a:pt x="68752" y="14677"/>
                  </a:lnTo>
                  <a:lnTo>
                    <a:pt x="68407" y="14667"/>
                  </a:lnTo>
                  <a:lnTo>
                    <a:pt x="68051" y="14646"/>
                  </a:lnTo>
                  <a:lnTo>
                    <a:pt x="67706" y="14615"/>
                  </a:lnTo>
                  <a:lnTo>
                    <a:pt x="67350" y="14583"/>
                  </a:lnTo>
                  <a:lnTo>
                    <a:pt x="66984" y="14531"/>
                  </a:lnTo>
                  <a:lnTo>
                    <a:pt x="66628" y="14489"/>
                  </a:lnTo>
                  <a:lnTo>
                    <a:pt x="66262" y="14426"/>
                  </a:lnTo>
                  <a:lnTo>
                    <a:pt x="65906" y="14364"/>
                  </a:lnTo>
                  <a:lnTo>
                    <a:pt x="65540" y="14290"/>
                  </a:lnTo>
                  <a:lnTo>
                    <a:pt x="65164" y="14207"/>
                  </a:lnTo>
                  <a:lnTo>
                    <a:pt x="64798" y="14113"/>
                  </a:lnTo>
                  <a:lnTo>
                    <a:pt x="64065" y="13924"/>
                  </a:lnTo>
                  <a:lnTo>
                    <a:pt x="63364" y="13736"/>
                  </a:lnTo>
                  <a:lnTo>
                    <a:pt x="62695" y="13537"/>
                  </a:lnTo>
                  <a:lnTo>
                    <a:pt x="62067" y="13328"/>
                  </a:lnTo>
                  <a:lnTo>
                    <a:pt x="61460" y="13119"/>
                  </a:lnTo>
                  <a:lnTo>
                    <a:pt x="60885" y="12909"/>
                  </a:lnTo>
                  <a:lnTo>
                    <a:pt x="60341" y="12700"/>
                  </a:lnTo>
                  <a:lnTo>
                    <a:pt x="59828" y="12481"/>
                  </a:lnTo>
                  <a:lnTo>
                    <a:pt x="59337" y="12261"/>
                  </a:lnTo>
                  <a:lnTo>
                    <a:pt x="58876" y="12031"/>
                  </a:lnTo>
                  <a:lnTo>
                    <a:pt x="58448" y="11801"/>
                  </a:lnTo>
                  <a:lnTo>
                    <a:pt x="58040" y="11570"/>
                  </a:lnTo>
                  <a:lnTo>
                    <a:pt x="57652" y="11340"/>
                  </a:lnTo>
                  <a:lnTo>
                    <a:pt x="57297" y="11110"/>
                  </a:lnTo>
                  <a:lnTo>
                    <a:pt x="56962" y="10870"/>
                  </a:lnTo>
                  <a:lnTo>
                    <a:pt x="56659" y="10639"/>
                  </a:lnTo>
                  <a:lnTo>
                    <a:pt x="56366" y="10399"/>
                  </a:lnTo>
                  <a:lnTo>
                    <a:pt x="56104" y="10158"/>
                  </a:lnTo>
                  <a:lnTo>
                    <a:pt x="55853" y="9918"/>
                  </a:lnTo>
                  <a:lnTo>
                    <a:pt x="55633" y="9677"/>
                  </a:lnTo>
                  <a:lnTo>
                    <a:pt x="55424" y="9436"/>
                  </a:lnTo>
                  <a:lnTo>
                    <a:pt x="55236" y="9196"/>
                  </a:lnTo>
                  <a:lnTo>
                    <a:pt x="55069" y="8955"/>
                  </a:lnTo>
                  <a:lnTo>
                    <a:pt x="54922" y="8725"/>
                  </a:lnTo>
                  <a:lnTo>
                    <a:pt x="54786" y="8484"/>
                  </a:lnTo>
                  <a:lnTo>
                    <a:pt x="54671" y="8244"/>
                  </a:lnTo>
                  <a:lnTo>
                    <a:pt x="54577" y="8014"/>
                  </a:lnTo>
                  <a:lnTo>
                    <a:pt x="54493" y="7773"/>
                  </a:lnTo>
                  <a:lnTo>
                    <a:pt x="54420" y="7543"/>
                  </a:lnTo>
                  <a:lnTo>
                    <a:pt x="54357" y="7313"/>
                  </a:lnTo>
                  <a:lnTo>
                    <a:pt x="54315" y="7083"/>
                  </a:lnTo>
                  <a:lnTo>
                    <a:pt x="54284" y="6863"/>
                  </a:lnTo>
                  <a:lnTo>
                    <a:pt x="54263" y="6643"/>
                  </a:lnTo>
                  <a:lnTo>
                    <a:pt x="54253" y="6423"/>
                  </a:lnTo>
                  <a:lnTo>
                    <a:pt x="54263" y="6204"/>
                  </a:lnTo>
                  <a:lnTo>
                    <a:pt x="54274" y="5995"/>
                  </a:lnTo>
                  <a:lnTo>
                    <a:pt x="54294" y="5785"/>
                  </a:lnTo>
                  <a:lnTo>
                    <a:pt x="54315" y="5587"/>
                  </a:lnTo>
                  <a:lnTo>
                    <a:pt x="54357" y="5388"/>
                  </a:lnTo>
                  <a:lnTo>
                    <a:pt x="54399" y="5189"/>
                  </a:lnTo>
                  <a:lnTo>
                    <a:pt x="54441" y="5001"/>
                  </a:lnTo>
                  <a:lnTo>
                    <a:pt x="54504" y="4812"/>
                  </a:lnTo>
                  <a:lnTo>
                    <a:pt x="54619" y="4467"/>
                  </a:lnTo>
                  <a:lnTo>
                    <a:pt x="54765" y="4132"/>
                  </a:lnTo>
                  <a:lnTo>
                    <a:pt x="54912" y="3829"/>
                  </a:lnTo>
                  <a:lnTo>
                    <a:pt x="55058" y="3557"/>
                  </a:lnTo>
                  <a:lnTo>
                    <a:pt x="55205" y="3316"/>
                  </a:lnTo>
                  <a:lnTo>
                    <a:pt x="55341" y="3107"/>
                  </a:lnTo>
                  <a:lnTo>
                    <a:pt x="55466" y="2929"/>
                  </a:lnTo>
                  <a:lnTo>
                    <a:pt x="55654" y="2678"/>
                  </a:lnTo>
                  <a:lnTo>
                    <a:pt x="55728" y="2595"/>
                  </a:lnTo>
                  <a:lnTo>
                    <a:pt x="55278" y="2919"/>
                  </a:lnTo>
                  <a:lnTo>
                    <a:pt x="53991" y="3850"/>
                  </a:lnTo>
                  <a:lnTo>
                    <a:pt x="53060" y="4530"/>
                  </a:lnTo>
                  <a:lnTo>
                    <a:pt x="51962" y="5356"/>
                  </a:lnTo>
                  <a:lnTo>
                    <a:pt x="50696" y="6308"/>
                  </a:lnTo>
                  <a:lnTo>
                    <a:pt x="49283" y="7386"/>
                  </a:lnTo>
                  <a:lnTo>
                    <a:pt x="47746" y="8578"/>
                  </a:lnTo>
                  <a:lnTo>
                    <a:pt x="46072" y="9886"/>
                  </a:lnTo>
                  <a:lnTo>
                    <a:pt x="44293" y="11309"/>
                  </a:lnTo>
                  <a:lnTo>
                    <a:pt x="42421" y="12826"/>
                  </a:lnTo>
                  <a:lnTo>
                    <a:pt x="40454" y="14447"/>
                  </a:lnTo>
                  <a:lnTo>
                    <a:pt x="38414" y="16163"/>
                  </a:lnTo>
                  <a:lnTo>
                    <a:pt x="37368" y="17042"/>
                  </a:lnTo>
                  <a:lnTo>
                    <a:pt x="36312" y="17952"/>
                  </a:lnTo>
                  <a:lnTo>
                    <a:pt x="35244" y="18883"/>
                  </a:lnTo>
                  <a:lnTo>
                    <a:pt x="34157" y="19824"/>
                  </a:lnTo>
                  <a:lnTo>
                    <a:pt x="33069" y="20797"/>
                  </a:lnTo>
                  <a:lnTo>
                    <a:pt x="31970" y="21781"/>
                  </a:lnTo>
                  <a:lnTo>
                    <a:pt x="30872" y="22774"/>
                  </a:lnTo>
                  <a:lnTo>
                    <a:pt x="29763" y="23800"/>
                  </a:lnTo>
                  <a:lnTo>
                    <a:pt x="28654" y="24835"/>
                  </a:lnTo>
                  <a:lnTo>
                    <a:pt x="27535" y="25881"/>
                  </a:lnTo>
                  <a:lnTo>
                    <a:pt x="26426" y="26938"/>
                  </a:lnTo>
                  <a:lnTo>
                    <a:pt x="25306" y="28016"/>
                  </a:lnTo>
                  <a:lnTo>
                    <a:pt x="24197" y="29104"/>
                  </a:lnTo>
                  <a:lnTo>
                    <a:pt x="23099" y="30212"/>
                  </a:lnTo>
                  <a:lnTo>
                    <a:pt x="22001" y="31321"/>
                  </a:lnTo>
                  <a:lnTo>
                    <a:pt x="20913" y="32441"/>
                  </a:lnTo>
                  <a:lnTo>
                    <a:pt x="19825" y="33581"/>
                  </a:lnTo>
                  <a:lnTo>
                    <a:pt x="18758" y="34721"/>
                  </a:lnTo>
                  <a:lnTo>
                    <a:pt x="17701" y="35872"/>
                  </a:lnTo>
                  <a:lnTo>
                    <a:pt x="16655" y="37033"/>
                  </a:lnTo>
                  <a:lnTo>
                    <a:pt x="15619" y="38205"/>
                  </a:lnTo>
                  <a:lnTo>
                    <a:pt x="14615" y="39377"/>
                  </a:lnTo>
                  <a:lnTo>
                    <a:pt x="13621" y="40559"/>
                  </a:lnTo>
                  <a:lnTo>
                    <a:pt x="12648" y="41741"/>
                  </a:lnTo>
                  <a:lnTo>
                    <a:pt x="11686" y="42933"/>
                  </a:lnTo>
                  <a:lnTo>
                    <a:pt x="10765" y="44126"/>
                  </a:lnTo>
                  <a:lnTo>
                    <a:pt x="9855" y="45319"/>
                  </a:lnTo>
                  <a:lnTo>
                    <a:pt x="8976" y="46522"/>
                  </a:lnTo>
                  <a:lnTo>
                    <a:pt x="8129" y="47725"/>
                  </a:lnTo>
                  <a:lnTo>
                    <a:pt x="7710" y="48321"/>
                  </a:lnTo>
                  <a:lnTo>
                    <a:pt x="7302" y="48928"/>
                  </a:lnTo>
                  <a:lnTo>
                    <a:pt x="6905" y="49524"/>
                  </a:lnTo>
                  <a:lnTo>
                    <a:pt x="6507" y="50120"/>
                  </a:lnTo>
                  <a:lnTo>
                    <a:pt x="6131" y="50727"/>
                  </a:lnTo>
                  <a:lnTo>
                    <a:pt x="5754" y="51323"/>
                  </a:lnTo>
                  <a:lnTo>
                    <a:pt x="5388" y="51930"/>
                  </a:lnTo>
                  <a:lnTo>
                    <a:pt x="5022" y="52526"/>
                  </a:lnTo>
                  <a:lnTo>
                    <a:pt x="4677" y="53123"/>
                  </a:lnTo>
                  <a:lnTo>
                    <a:pt x="4331" y="53729"/>
                  </a:lnTo>
                  <a:lnTo>
                    <a:pt x="4007" y="54326"/>
                  </a:lnTo>
                  <a:lnTo>
                    <a:pt x="3683" y="54922"/>
                  </a:lnTo>
                  <a:lnTo>
                    <a:pt x="3369" y="55518"/>
                  </a:lnTo>
                  <a:lnTo>
                    <a:pt x="3066" y="56115"/>
                  </a:lnTo>
                  <a:lnTo>
                    <a:pt x="2773" y="56711"/>
                  </a:lnTo>
                  <a:lnTo>
                    <a:pt x="2501" y="57297"/>
                  </a:lnTo>
                  <a:lnTo>
                    <a:pt x="2250" y="57883"/>
                  </a:lnTo>
                  <a:lnTo>
                    <a:pt x="1999" y="58468"/>
                  </a:lnTo>
                  <a:lnTo>
                    <a:pt x="1779" y="59054"/>
                  </a:lnTo>
                  <a:lnTo>
                    <a:pt x="1559" y="59630"/>
                  </a:lnTo>
                  <a:lnTo>
                    <a:pt x="1360" y="60205"/>
                  </a:lnTo>
                  <a:lnTo>
                    <a:pt x="1183" y="60780"/>
                  </a:lnTo>
                  <a:lnTo>
                    <a:pt x="1005" y="61345"/>
                  </a:lnTo>
                  <a:lnTo>
                    <a:pt x="848" y="61910"/>
                  </a:lnTo>
                  <a:lnTo>
                    <a:pt x="712" y="62475"/>
                  </a:lnTo>
                  <a:lnTo>
                    <a:pt x="586" y="63029"/>
                  </a:lnTo>
                  <a:lnTo>
                    <a:pt x="471" y="63594"/>
                  </a:lnTo>
                  <a:lnTo>
                    <a:pt x="367" y="64138"/>
                  </a:lnTo>
                  <a:lnTo>
                    <a:pt x="272" y="64693"/>
                  </a:lnTo>
                  <a:lnTo>
                    <a:pt x="199" y="65237"/>
                  </a:lnTo>
                  <a:lnTo>
                    <a:pt x="136" y="65781"/>
                  </a:lnTo>
                  <a:lnTo>
                    <a:pt x="84" y="66325"/>
                  </a:lnTo>
                  <a:lnTo>
                    <a:pt x="42" y="66858"/>
                  </a:lnTo>
                  <a:lnTo>
                    <a:pt x="21" y="67392"/>
                  </a:lnTo>
                  <a:lnTo>
                    <a:pt x="0" y="67915"/>
                  </a:lnTo>
                  <a:lnTo>
                    <a:pt x="0" y="68438"/>
                  </a:lnTo>
                  <a:lnTo>
                    <a:pt x="11" y="68961"/>
                  </a:lnTo>
                  <a:lnTo>
                    <a:pt x="21" y="69484"/>
                  </a:lnTo>
                  <a:lnTo>
                    <a:pt x="53" y="69997"/>
                  </a:lnTo>
                  <a:lnTo>
                    <a:pt x="95" y="70509"/>
                  </a:lnTo>
                  <a:lnTo>
                    <a:pt x="147" y="71011"/>
                  </a:lnTo>
                  <a:lnTo>
                    <a:pt x="210" y="71514"/>
                  </a:lnTo>
                  <a:lnTo>
                    <a:pt x="272" y="72016"/>
                  </a:lnTo>
                  <a:lnTo>
                    <a:pt x="356" y="72518"/>
                  </a:lnTo>
                  <a:lnTo>
                    <a:pt x="440" y="73010"/>
                  </a:lnTo>
                  <a:lnTo>
                    <a:pt x="544" y="73491"/>
                  </a:lnTo>
                  <a:lnTo>
                    <a:pt x="649" y="73982"/>
                  </a:lnTo>
                  <a:lnTo>
                    <a:pt x="764" y="74464"/>
                  </a:lnTo>
                  <a:lnTo>
                    <a:pt x="890" y="74934"/>
                  </a:lnTo>
                  <a:lnTo>
                    <a:pt x="1026" y="75416"/>
                  </a:lnTo>
                  <a:lnTo>
                    <a:pt x="1172" y="75876"/>
                  </a:lnTo>
                  <a:lnTo>
                    <a:pt x="1319" y="76347"/>
                  </a:lnTo>
                  <a:lnTo>
                    <a:pt x="1486" y="76807"/>
                  </a:lnTo>
                  <a:lnTo>
                    <a:pt x="1643" y="77267"/>
                  </a:lnTo>
                  <a:lnTo>
                    <a:pt x="1821" y="77717"/>
                  </a:lnTo>
                  <a:lnTo>
                    <a:pt x="1999" y="78167"/>
                  </a:lnTo>
                  <a:lnTo>
                    <a:pt x="2187" y="78606"/>
                  </a:lnTo>
                  <a:lnTo>
                    <a:pt x="2386" y="79056"/>
                  </a:lnTo>
                  <a:lnTo>
                    <a:pt x="2584" y="79485"/>
                  </a:lnTo>
                  <a:lnTo>
                    <a:pt x="2794" y="79924"/>
                  </a:lnTo>
                  <a:lnTo>
                    <a:pt x="3003" y="80353"/>
                  </a:lnTo>
                  <a:lnTo>
                    <a:pt x="3223" y="80772"/>
                  </a:lnTo>
                  <a:lnTo>
                    <a:pt x="3453" y="81190"/>
                  </a:lnTo>
                  <a:lnTo>
                    <a:pt x="3683" y="81609"/>
                  </a:lnTo>
                  <a:lnTo>
                    <a:pt x="3913" y="82027"/>
                  </a:lnTo>
                  <a:lnTo>
                    <a:pt x="4164" y="82435"/>
                  </a:lnTo>
                  <a:lnTo>
                    <a:pt x="4405" y="82833"/>
                  </a:lnTo>
                  <a:lnTo>
                    <a:pt x="4656" y="83230"/>
                  </a:lnTo>
                  <a:lnTo>
                    <a:pt x="5168" y="84015"/>
                  </a:lnTo>
                  <a:lnTo>
                    <a:pt x="5702" y="84778"/>
                  </a:lnTo>
                  <a:lnTo>
                    <a:pt x="6246" y="85532"/>
                  </a:lnTo>
                  <a:lnTo>
                    <a:pt x="6800" y="86264"/>
                  </a:lnTo>
                  <a:lnTo>
                    <a:pt x="7376" y="86975"/>
                  </a:lnTo>
                  <a:lnTo>
                    <a:pt x="7951" y="87666"/>
                  </a:lnTo>
                  <a:lnTo>
                    <a:pt x="8537" y="88335"/>
                  </a:lnTo>
                  <a:lnTo>
                    <a:pt x="9133" y="88994"/>
                  </a:lnTo>
                  <a:lnTo>
                    <a:pt x="9729" y="89633"/>
                  </a:lnTo>
                  <a:lnTo>
                    <a:pt x="10326" y="90250"/>
                  </a:lnTo>
                  <a:lnTo>
                    <a:pt x="10922" y="90846"/>
                  </a:lnTo>
                  <a:lnTo>
                    <a:pt x="11518" y="91421"/>
                  </a:lnTo>
                  <a:lnTo>
                    <a:pt x="12115" y="91976"/>
                  </a:lnTo>
                  <a:lnTo>
                    <a:pt x="12711" y="92520"/>
                  </a:lnTo>
                  <a:lnTo>
                    <a:pt x="13297" y="93032"/>
                  </a:lnTo>
                  <a:lnTo>
                    <a:pt x="13872" y="93524"/>
                  </a:lnTo>
                  <a:lnTo>
                    <a:pt x="14437" y="94005"/>
                  </a:lnTo>
                  <a:lnTo>
                    <a:pt x="15002" y="94455"/>
                  </a:lnTo>
                  <a:lnTo>
                    <a:pt x="15546" y="94884"/>
                  </a:lnTo>
                  <a:lnTo>
                    <a:pt x="16069" y="95303"/>
                  </a:lnTo>
                  <a:lnTo>
                    <a:pt x="16582" y="95690"/>
                  </a:lnTo>
                  <a:lnTo>
                    <a:pt x="17084" y="96056"/>
                  </a:lnTo>
                  <a:lnTo>
                    <a:pt x="17554" y="96401"/>
                  </a:lnTo>
                  <a:lnTo>
                    <a:pt x="18444" y="97018"/>
                  </a:lnTo>
                  <a:lnTo>
                    <a:pt x="19228" y="97552"/>
                  </a:lnTo>
                  <a:lnTo>
                    <a:pt x="19908" y="97991"/>
                  </a:lnTo>
                  <a:lnTo>
                    <a:pt x="20452" y="98336"/>
                  </a:lnTo>
                  <a:lnTo>
                    <a:pt x="20860" y="98587"/>
                  </a:lnTo>
                  <a:lnTo>
                    <a:pt x="21205" y="98786"/>
                  </a:lnTo>
                  <a:lnTo>
                    <a:pt x="120577" y="105073"/>
                  </a:lnTo>
                  <a:lnTo>
                    <a:pt x="120807" y="104739"/>
                  </a:lnTo>
                  <a:lnTo>
                    <a:pt x="121079" y="104331"/>
                  </a:lnTo>
                  <a:lnTo>
                    <a:pt x="121445" y="103776"/>
                  </a:lnTo>
                  <a:lnTo>
                    <a:pt x="121895" y="103054"/>
                  </a:lnTo>
                  <a:lnTo>
                    <a:pt x="122397" y="102197"/>
                  </a:lnTo>
                  <a:lnTo>
                    <a:pt x="122973" y="101182"/>
                  </a:lnTo>
                  <a:lnTo>
                    <a:pt x="123276" y="100627"/>
                  </a:lnTo>
                  <a:lnTo>
                    <a:pt x="123590" y="100042"/>
                  </a:lnTo>
                  <a:lnTo>
                    <a:pt x="123914" y="99414"/>
                  </a:lnTo>
                  <a:lnTo>
                    <a:pt x="124249" y="98755"/>
                  </a:lnTo>
                  <a:lnTo>
                    <a:pt x="124594" y="98064"/>
                  </a:lnTo>
                  <a:lnTo>
                    <a:pt x="124939" y="97332"/>
                  </a:lnTo>
                  <a:lnTo>
                    <a:pt x="125285" y="96579"/>
                  </a:lnTo>
                  <a:lnTo>
                    <a:pt x="125640" y="95794"/>
                  </a:lnTo>
                  <a:lnTo>
                    <a:pt x="125996" y="94968"/>
                  </a:lnTo>
                  <a:lnTo>
                    <a:pt x="126341" y="94120"/>
                  </a:lnTo>
                  <a:lnTo>
                    <a:pt x="126697" y="93242"/>
                  </a:lnTo>
                  <a:lnTo>
                    <a:pt x="127052" y="92332"/>
                  </a:lnTo>
                  <a:lnTo>
                    <a:pt x="127398" y="91390"/>
                  </a:lnTo>
                  <a:lnTo>
                    <a:pt x="127732" y="90417"/>
                  </a:lnTo>
                  <a:lnTo>
                    <a:pt x="128067" y="89423"/>
                  </a:lnTo>
                  <a:lnTo>
                    <a:pt x="128402" y="88398"/>
                  </a:lnTo>
                  <a:lnTo>
                    <a:pt x="128716" y="87352"/>
                  </a:lnTo>
                  <a:lnTo>
                    <a:pt x="129030" y="86274"/>
                  </a:lnTo>
                  <a:lnTo>
                    <a:pt x="129323" y="85166"/>
                  </a:lnTo>
                  <a:lnTo>
                    <a:pt x="129605" y="84036"/>
                  </a:lnTo>
                  <a:lnTo>
                    <a:pt x="129877" y="82885"/>
                  </a:lnTo>
                  <a:lnTo>
                    <a:pt x="130128" y="81703"/>
                  </a:lnTo>
                  <a:lnTo>
                    <a:pt x="130369" y="80500"/>
                  </a:lnTo>
                  <a:lnTo>
                    <a:pt x="130578" y="79265"/>
                  </a:lnTo>
                  <a:lnTo>
                    <a:pt x="130777" y="78021"/>
                  </a:lnTo>
                  <a:lnTo>
                    <a:pt x="130955" y="76744"/>
                  </a:lnTo>
                  <a:lnTo>
                    <a:pt x="131038" y="76096"/>
                  </a:lnTo>
                  <a:lnTo>
                    <a:pt x="131111" y="75447"/>
                  </a:lnTo>
                  <a:lnTo>
                    <a:pt x="131185" y="74788"/>
                  </a:lnTo>
                  <a:lnTo>
                    <a:pt x="131247" y="74129"/>
                  </a:lnTo>
                  <a:lnTo>
                    <a:pt x="131300" y="73459"/>
                  </a:lnTo>
                  <a:lnTo>
                    <a:pt x="131352" y="72790"/>
                  </a:lnTo>
                  <a:lnTo>
                    <a:pt x="131394" y="72110"/>
                  </a:lnTo>
                  <a:lnTo>
                    <a:pt x="131436" y="71430"/>
                  </a:lnTo>
                  <a:lnTo>
                    <a:pt x="131467" y="70739"/>
                  </a:lnTo>
                  <a:lnTo>
                    <a:pt x="131488" y="70049"/>
                  </a:lnTo>
                  <a:lnTo>
                    <a:pt x="131499" y="69348"/>
                  </a:lnTo>
                  <a:lnTo>
                    <a:pt x="131509" y="68647"/>
                  </a:lnTo>
                  <a:lnTo>
                    <a:pt x="131509" y="67936"/>
                  </a:lnTo>
                  <a:lnTo>
                    <a:pt x="131509" y="67224"/>
                  </a:lnTo>
                  <a:lnTo>
                    <a:pt x="131488" y="66513"/>
                  </a:lnTo>
                  <a:lnTo>
                    <a:pt x="131467" y="65791"/>
                  </a:lnTo>
                  <a:lnTo>
                    <a:pt x="131436" y="65059"/>
                  </a:lnTo>
                  <a:lnTo>
                    <a:pt x="131394" y="64337"/>
                  </a:lnTo>
                  <a:lnTo>
                    <a:pt x="131352" y="63594"/>
                  </a:lnTo>
                  <a:lnTo>
                    <a:pt x="131289" y="62862"/>
                  </a:lnTo>
                  <a:lnTo>
                    <a:pt x="131227" y="62109"/>
                  </a:lnTo>
                  <a:lnTo>
                    <a:pt x="131153" y="61366"/>
                  </a:lnTo>
                  <a:lnTo>
                    <a:pt x="131070" y="60613"/>
                  </a:lnTo>
                  <a:lnTo>
                    <a:pt x="130975" y="59860"/>
                  </a:lnTo>
                  <a:lnTo>
                    <a:pt x="130871" y="59096"/>
                  </a:lnTo>
                  <a:lnTo>
                    <a:pt x="130766" y="58332"/>
                  </a:lnTo>
                  <a:lnTo>
                    <a:pt x="130641" y="57558"/>
                  </a:lnTo>
                  <a:lnTo>
                    <a:pt x="130505" y="56784"/>
                  </a:lnTo>
                  <a:lnTo>
                    <a:pt x="130369" y="56010"/>
                  </a:lnTo>
                  <a:lnTo>
                    <a:pt x="130212" y="55236"/>
                  </a:lnTo>
                  <a:lnTo>
                    <a:pt x="130055" y="54451"/>
                  </a:lnTo>
                  <a:lnTo>
                    <a:pt x="129877" y="53656"/>
                  </a:lnTo>
                  <a:lnTo>
                    <a:pt x="129689" y="52872"/>
                  </a:lnTo>
                  <a:lnTo>
                    <a:pt x="129500" y="52077"/>
                  </a:lnTo>
                  <a:lnTo>
                    <a:pt x="129291" y="51271"/>
                  </a:lnTo>
                  <a:lnTo>
                    <a:pt x="129071" y="50476"/>
                  </a:lnTo>
                  <a:lnTo>
                    <a:pt x="128841" y="49670"/>
                  </a:lnTo>
                  <a:lnTo>
                    <a:pt x="128601" y="48865"/>
                  </a:lnTo>
                  <a:lnTo>
                    <a:pt x="128350" y="48049"/>
                  </a:lnTo>
                  <a:lnTo>
                    <a:pt x="128078" y="47233"/>
                  </a:lnTo>
                  <a:lnTo>
                    <a:pt x="127806" y="46417"/>
                  </a:lnTo>
                  <a:lnTo>
                    <a:pt x="127513" y="45591"/>
                  </a:lnTo>
                  <a:lnTo>
                    <a:pt x="127209" y="44775"/>
                  </a:lnTo>
                  <a:lnTo>
                    <a:pt x="126896" y="43948"/>
                  </a:lnTo>
                  <a:lnTo>
                    <a:pt x="126571" y="43111"/>
                  </a:lnTo>
                  <a:lnTo>
                    <a:pt x="126226" y="42285"/>
                  </a:lnTo>
                  <a:lnTo>
                    <a:pt x="125881" y="41448"/>
                  </a:lnTo>
                  <a:lnTo>
                    <a:pt x="125515" y="40611"/>
                  </a:lnTo>
                  <a:lnTo>
                    <a:pt x="124845" y="39136"/>
                  </a:lnTo>
                  <a:lnTo>
                    <a:pt x="124165" y="37692"/>
                  </a:lnTo>
                  <a:lnTo>
                    <a:pt x="123475" y="36290"/>
                  </a:lnTo>
                  <a:lnTo>
                    <a:pt x="122774" y="34910"/>
                  </a:lnTo>
                  <a:lnTo>
                    <a:pt x="122073" y="33571"/>
                  </a:lnTo>
                  <a:lnTo>
                    <a:pt x="121362" y="32263"/>
                  </a:lnTo>
                  <a:lnTo>
                    <a:pt x="120640" y="30987"/>
                  </a:lnTo>
                  <a:lnTo>
                    <a:pt x="119918" y="29731"/>
                  </a:lnTo>
                  <a:lnTo>
                    <a:pt x="119186" y="28518"/>
                  </a:lnTo>
                  <a:lnTo>
                    <a:pt x="118443" y="27336"/>
                  </a:lnTo>
                  <a:lnTo>
                    <a:pt x="117711" y="26185"/>
                  </a:lnTo>
                  <a:lnTo>
                    <a:pt x="116957" y="25055"/>
                  </a:lnTo>
                  <a:lnTo>
                    <a:pt x="116215" y="23957"/>
                  </a:lnTo>
                  <a:lnTo>
                    <a:pt x="115472" y="22900"/>
                  </a:lnTo>
                  <a:lnTo>
                    <a:pt x="114719" y="21854"/>
                  </a:lnTo>
                  <a:lnTo>
                    <a:pt x="113965" y="20850"/>
                  </a:lnTo>
                  <a:lnTo>
                    <a:pt x="113212" y="19877"/>
                  </a:lnTo>
                  <a:lnTo>
                    <a:pt x="112459" y="18925"/>
                  </a:lnTo>
                  <a:lnTo>
                    <a:pt x="111716" y="17994"/>
                  </a:lnTo>
                  <a:lnTo>
                    <a:pt x="110963" y="17104"/>
                  </a:lnTo>
                  <a:lnTo>
                    <a:pt x="110220" y="16236"/>
                  </a:lnTo>
                  <a:lnTo>
                    <a:pt x="109478" y="15389"/>
                  </a:lnTo>
                  <a:lnTo>
                    <a:pt x="108735" y="14573"/>
                  </a:lnTo>
                  <a:lnTo>
                    <a:pt x="108003" y="13788"/>
                  </a:lnTo>
                  <a:lnTo>
                    <a:pt x="107281" y="13025"/>
                  </a:lnTo>
                  <a:lnTo>
                    <a:pt x="106548" y="12292"/>
                  </a:lnTo>
                  <a:lnTo>
                    <a:pt x="105837" y="11570"/>
                  </a:lnTo>
                  <a:lnTo>
                    <a:pt x="105126" y="10890"/>
                  </a:lnTo>
                  <a:lnTo>
                    <a:pt x="104425" y="10221"/>
                  </a:lnTo>
                  <a:lnTo>
                    <a:pt x="103734" y="9583"/>
                  </a:lnTo>
                  <a:lnTo>
                    <a:pt x="103044" y="8976"/>
                  </a:lnTo>
                  <a:lnTo>
                    <a:pt x="102374" y="8380"/>
                  </a:lnTo>
                  <a:lnTo>
                    <a:pt x="101705" y="7815"/>
                  </a:lnTo>
                  <a:lnTo>
                    <a:pt x="101056" y="7271"/>
                  </a:lnTo>
                  <a:lnTo>
                    <a:pt x="100408" y="6748"/>
                  </a:lnTo>
                  <a:lnTo>
                    <a:pt x="99780" y="6246"/>
                  </a:lnTo>
                  <a:lnTo>
                    <a:pt x="99163" y="5764"/>
                  </a:lnTo>
                  <a:lnTo>
                    <a:pt x="98566" y="5315"/>
                  </a:lnTo>
                  <a:lnTo>
                    <a:pt x="97970" y="4875"/>
                  </a:lnTo>
                  <a:lnTo>
                    <a:pt x="97395" y="4467"/>
                  </a:lnTo>
                  <a:lnTo>
                    <a:pt x="96840" y="4070"/>
                  </a:lnTo>
                  <a:lnTo>
                    <a:pt x="96296" y="3704"/>
                  </a:lnTo>
                  <a:lnTo>
                    <a:pt x="95773" y="3348"/>
                  </a:lnTo>
                  <a:lnTo>
                    <a:pt x="95271" y="3013"/>
                  </a:lnTo>
                  <a:lnTo>
                    <a:pt x="94309" y="2406"/>
                  </a:lnTo>
                  <a:lnTo>
                    <a:pt x="93430" y="1873"/>
                  </a:lnTo>
                  <a:lnTo>
                    <a:pt x="92635" y="1413"/>
                  </a:lnTo>
                  <a:lnTo>
                    <a:pt x="91924" y="1025"/>
                  </a:lnTo>
                  <a:lnTo>
                    <a:pt x="91317" y="701"/>
                  </a:lnTo>
                  <a:lnTo>
                    <a:pt x="90804" y="440"/>
                  </a:lnTo>
                  <a:lnTo>
                    <a:pt x="90396" y="241"/>
                  </a:lnTo>
                  <a:lnTo>
                    <a:pt x="90093" y="10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9;p28">
              <a:extLst>
                <a:ext uri="{FF2B5EF4-FFF2-40B4-BE49-F238E27FC236}">
                  <a16:creationId xmlns:a16="http://schemas.microsoft.com/office/drawing/2014/main" id="{F256EEBC-1BC5-ECC9-252E-35393D1A770E}"/>
                </a:ext>
              </a:extLst>
            </p:cNvPr>
            <p:cNvSpPr/>
            <p:nvPr/>
          </p:nvSpPr>
          <p:spPr>
            <a:xfrm>
              <a:off x="4337482" y="3697346"/>
              <a:ext cx="1529475" cy="2097250"/>
            </a:xfrm>
            <a:custGeom>
              <a:avLst/>
              <a:gdLst/>
              <a:ahLst/>
              <a:cxnLst/>
              <a:rect l="l" t="t" r="r" b="b"/>
              <a:pathLst>
                <a:path w="61179" h="83890" extrusionOk="0">
                  <a:moveTo>
                    <a:pt x="15986" y="1"/>
                  </a:moveTo>
                  <a:lnTo>
                    <a:pt x="1" y="3882"/>
                  </a:lnTo>
                  <a:lnTo>
                    <a:pt x="1" y="4185"/>
                  </a:lnTo>
                  <a:lnTo>
                    <a:pt x="22" y="5075"/>
                  </a:lnTo>
                  <a:lnTo>
                    <a:pt x="74" y="6508"/>
                  </a:lnTo>
                  <a:lnTo>
                    <a:pt x="116" y="7408"/>
                  </a:lnTo>
                  <a:lnTo>
                    <a:pt x="168" y="8422"/>
                  </a:lnTo>
                  <a:lnTo>
                    <a:pt x="242" y="9552"/>
                  </a:lnTo>
                  <a:lnTo>
                    <a:pt x="336" y="10797"/>
                  </a:lnTo>
                  <a:lnTo>
                    <a:pt x="440" y="12126"/>
                  </a:lnTo>
                  <a:lnTo>
                    <a:pt x="566" y="13559"/>
                  </a:lnTo>
                  <a:lnTo>
                    <a:pt x="723" y="15076"/>
                  </a:lnTo>
                  <a:lnTo>
                    <a:pt x="901" y="16676"/>
                  </a:lnTo>
                  <a:lnTo>
                    <a:pt x="1099" y="18350"/>
                  </a:lnTo>
                  <a:lnTo>
                    <a:pt x="1340" y="20097"/>
                  </a:lnTo>
                  <a:lnTo>
                    <a:pt x="1549" y="21572"/>
                  </a:lnTo>
                  <a:lnTo>
                    <a:pt x="1779" y="23079"/>
                  </a:lnTo>
                  <a:lnTo>
                    <a:pt x="2041" y="24627"/>
                  </a:lnTo>
                  <a:lnTo>
                    <a:pt x="2323" y="26217"/>
                  </a:lnTo>
                  <a:lnTo>
                    <a:pt x="2627" y="27828"/>
                  </a:lnTo>
                  <a:lnTo>
                    <a:pt x="2961" y="29470"/>
                  </a:lnTo>
                  <a:lnTo>
                    <a:pt x="3317" y="31144"/>
                  </a:lnTo>
                  <a:lnTo>
                    <a:pt x="3694" y="32828"/>
                  </a:lnTo>
                  <a:lnTo>
                    <a:pt x="4112" y="34534"/>
                  </a:lnTo>
                  <a:lnTo>
                    <a:pt x="4332" y="35391"/>
                  </a:lnTo>
                  <a:lnTo>
                    <a:pt x="4552" y="36260"/>
                  </a:lnTo>
                  <a:lnTo>
                    <a:pt x="4782" y="37128"/>
                  </a:lnTo>
                  <a:lnTo>
                    <a:pt x="5022" y="37996"/>
                  </a:lnTo>
                  <a:lnTo>
                    <a:pt x="5273" y="38865"/>
                  </a:lnTo>
                  <a:lnTo>
                    <a:pt x="5535" y="39733"/>
                  </a:lnTo>
                  <a:lnTo>
                    <a:pt x="5796" y="40612"/>
                  </a:lnTo>
                  <a:lnTo>
                    <a:pt x="6068" y="41480"/>
                  </a:lnTo>
                  <a:lnTo>
                    <a:pt x="6351" y="42359"/>
                  </a:lnTo>
                  <a:lnTo>
                    <a:pt x="6644" y="43237"/>
                  </a:lnTo>
                  <a:lnTo>
                    <a:pt x="6937" y="44116"/>
                  </a:lnTo>
                  <a:lnTo>
                    <a:pt x="7251" y="44984"/>
                  </a:lnTo>
                  <a:lnTo>
                    <a:pt x="7564" y="45863"/>
                  </a:lnTo>
                  <a:lnTo>
                    <a:pt x="7889" y="46732"/>
                  </a:lnTo>
                  <a:lnTo>
                    <a:pt x="8422" y="48123"/>
                  </a:lnTo>
                  <a:lnTo>
                    <a:pt x="8694" y="48813"/>
                  </a:lnTo>
                  <a:lnTo>
                    <a:pt x="8977" y="49504"/>
                  </a:lnTo>
                  <a:lnTo>
                    <a:pt x="9186" y="50006"/>
                  </a:lnTo>
                  <a:lnTo>
                    <a:pt x="9406" y="50508"/>
                  </a:lnTo>
                  <a:lnTo>
                    <a:pt x="9636" y="51010"/>
                  </a:lnTo>
                  <a:lnTo>
                    <a:pt x="9866" y="51512"/>
                  </a:lnTo>
                  <a:lnTo>
                    <a:pt x="10358" y="52517"/>
                  </a:lnTo>
                  <a:lnTo>
                    <a:pt x="10870" y="53510"/>
                  </a:lnTo>
                  <a:lnTo>
                    <a:pt x="11404" y="54504"/>
                  </a:lnTo>
                  <a:lnTo>
                    <a:pt x="11969" y="55498"/>
                  </a:lnTo>
                  <a:lnTo>
                    <a:pt x="12554" y="56481"/>
                  </a:lnTo>
                  <a:lnTo>
                    <a:pt x="13161" y="57465"/>
                  </a:lnTo>
                  <a:lnTo>
                    <a:pt x="13799" y="58438"/>
                  </a:lnTo>
                  <a:lnTo>
                    <a:pt x="14448" y="59411"/>
                  </a:lnTo>
                  <a:lnTo>
                    <a:pt x="15117" y="60363"/>
                  </a:lnTo>
                  <a:lnTo>
                    <a:pt x="15808" y="61315"/>
                  </a:lnTo>
                  <a:lnTo>
                    <a:pt x="16519" y="62256"/>
                  </a:lnTo>
                  <a:lnTo>
                    <a:pt x="17252" y="63187"/>
                  </a:lnTo>
                  <a:lnTo>
                    <a:pt x="17994" y="64108"/>
                  </a:lnTo>
                  <a:lnTo>
                    <a:pt x="18758" y="65018"/>
                  </a:lnTo>
                  <a:lnTo>
                    <a:pt x="19532" y="65907"/>
                  </a:lnTo>
                  <a:lnTo>
                    <a:pt x="20317" y="66796"/>
                  </a:lnTo>
                  <a:lnTo>
                    <a:pt x="21122" y="67665"/>
                  </a:lnTo>
                  <a:lnTo>
                    <a:pt x="21938" y="68512"/>
                  </a:lnTo>
                  <a:lnTo>
                    <a:pt x="22765" y="69359"/>
                  </a:lnTo>
                  <a:lnTo>
                    <a:pt x="23602" y="70175"/>
                  </a:lnTo>
                  <a:lnTo>
                    <a:pt x="24449" y="70981"/>
                  </a:lnTo>
                  <a:lnTo>
                    <a:pt x="25307" y="71776"/>
                  </a:lnTo>
                  <a:lnTo>
                    <a:pt x="26175" y="72550"/>
                  </a:lnTo>
                  <a:lnTo>
                    <a:pt x="27054" y="73303"/>
                  </a:lnTo>
                  <a:lnTo>
                    <a:pt x="27933" y="74035"/>
                  </a:lnTo>
                  <a:lnTo>
                    <a:pt x="28822" y="74747"/>
                  </a:lnTo>
                  <a:lnTo>
                    <a:pt x="29711" y="75437"/>
                  </a:lnTo>
                  <a:lnTo>
                    <a:pt x="30611" y="76107"/>
                  </a:lnTo>
                  <a:lnTo>
                    <a:pt x="31510" y="76755"/>
                  </a:lnTo>
                  <a:lnTo>
                    <a:pt x="32410" y="77373"/>
                  </a:lnTo>
                  <a:lnTo>
                    <a:pt x="33310" y="77979"/>
                  </a:lnTo>
                  <a:lnTo>
                    <a:pt x="34220" y="78555"/>
                  </a:lnTo>
                  <a:lnTo>
                    <a:pt x="35130" y="79109"/>
                  </a:lnTo>
                  <a:lnTo>
                    <a:pt x="36030" y="79632"/>
                  </a:lnTo>
                  <a:lnTo>
                    <a:pt x="36929" y="80124"/>
                  </a:lnTo>
                  <a:lnTo>
                    <a:pt x="37829" y="80595"/>
                  </a:lnTo>
                  <a:lnTo>
                    <a:pt x="38729" y="81045"/>
                  </a:lnTo>
                  <a:lnTo>
                    <a:pt x="39628" y="81453"/>
                  </a:lnTo>
                  <a:lnTo>
                    <a:pt x="40068" y="81651"/>
                  </a:lnTo>
                  <a:lnTo>
                    <a:pt x="40507" y="81840"/>
                  </a:lnTo>
                  <a:lnTo>
                    <a:pt x="40957" y="82017"/>
                  </a:lnTo>
                  <a:lnTo>
                    <a:pt x="41396" y="82185"/>
                  </a:lnTo>
                  <a:lnTo>
                    <a:pt x="41836" y="82352"/>
                  </a:lnTo>
                  <a:lnTo>
                    <a:pt x="42275" y="82509"/>
                  </a:lnTo>
                  <a:lnTo>
                    <a:pt x="42704" y="82666"/>
                  </a:lnTo>
                  <a:lnTo>
                    <a:pt x="43143" y="82802"/>
                  </a:lnTo>
                  <a:lnTo>
                    <a:pt x="43572" y="82938"/>
                  </a:lnTo>
                  <a:lnTo>
                    <a:pt x="44001" y="83064"/>
                  </a:lnTo>
                  <a:lnTo>
                    <a:pt x="44430" y="83179"/>
                  </a:lnTo>
                  <a:lnTo>
                    <a:pt x="44848" y="83283"/>
                  </a:lnTo>
                  <a:lnTo>
                    <a:pt x="45267" y="83388"/>
                  </a:lnTo>
                  <a:lnTo>
                    <a:pt x="45696" y="83472"/>
                  </a:lnTo>
                  <a:lnTo>
                    <a:pt x="46104" y="83555"/>
                  </a:lnTo>
                  <a:lnTo>
                    <a:pt x="46522" y="83628"/>
                  </a:lnTo>
                  <a:lnTo>
                    <a:pt x="46930" y="83691"/>
                  </a:lnTo>
                  <a:lnTo>
                    <a:pt x="47338" y="83754"/>
                  </a:lnTo>
                  <a:lnTo>
                    <a:pt x="47746" y="83796"/>
                  </a:lnTo>
                  <a:lnTo>
                    <a:pt x="48144" y="83838"/>
                  </a:lnTo>
                  <a:lnTo>
                    <a:pt x="48541" y="83859"/>
                  </a:lnTo>
                  <a:lnTo>
                    <a:pt x="48939" y="83880"/>
                  </a:lnTo>
                  <a:lnTo>
                    <a:pt x="49326" y="83890"/>
                  </a:lnTo>
                  <a:lnTo>
                    <a:pt x="49713" y="83890"/>
                  </a:lnTo>
                  <a:lnTo>
                    <a:pt x="50100" y="83880"/>
                  </a:lnTo>
                  <a:lnTo>
                    <a:pt x="50477" y="83869"/>
                  </a:lnTo>
                  <a:lnTo>
                    <a:pt x="50853" y="83838"/>
                  </a:lnTo>
                  <a:lnTo>
                    <a:pt x="51230" y="83796"/>
                  </a:lnTo>
                  <a:lnTo>
                    <a:pt x="51596" y="83744"/>
                  </a:lnTo>
                  <a:lnTo>
                    <a:pt x="51962" y="83691"/>
                  </a:lnTo>
                  <a:lnTo>
                    <a:pt x="52318" y="83618"/>
                  </a:lnTo>
                  <a:lnTo>
                    <a:pt x="52673" y="83545"/>
                  </a:lnTo>
                  <a:lnTo>
                    <a:pt x="53029" y="83451"/>
                  </a:lnTo>
                  <a:lnTo>
                    <a:pt x="53374" y="83356"/>
                  </a:lnTo>
                  <a:lnTo>
                    <a:pt x="53709" y="83241"/>
                  </a:lnTo>
                  <a:lnTo>
                    <a:pt x="54044" y="83126"/>
                  </a:lnTo>
                  <a:lnTo>
                    <a:pt x="54379" y="82990"/>
                  </a:lnTo>
                  <a:lnTo>
                    <a:pt x="54703" y="82844"/>
                  </a:lnTo>
                  <a:lnTo>
                    <a:pt x="55027" y="82697"/>
                  </a:lnTo>
                  <a:lnTo>
                    <a:pt x="55341" y="82530"/>
                  </a:lnTo>
                  <a:lnTo>
                    <a:pt x="55644" y="82352"/>
                  </a:lnTo>
                  <a:lnTo>
                    <a:pt x="55958" y="82174"/>
                  </a:lnTo>
                  <a:lnTo>
                    <a:pt x="56251" y="81976"/>
                  </a:lnTo>
                  <a:lnTo>
                    <a:pt x="56544" y="81766"/>
                  </a:lnTo>
                  <a:lnTo>
                    <a:pt x="56837" y="81547"/>
                  </a:lnTo>
                  <a:lnTo>
                    <a:pt x="57109" y="81317"/>
                  </a:lnTo>
                  <a:lnTo>
                    <a:pt x="57391" y="81065"/>
                  </a:lnTo>
                  <a:lnTo>
                    <a:pt x="57653" y="80814"/>
                  </a:lnTo>
                  <a:lnTo>
                    <a:pt x="57914" y="80553"/>
                  </a:lnTo>
                  <a:lnTo>
                    <a:pt x="58166" y="80291"/>
                  </a:lnTo>
                  <a:lnTo>
                    <a:pt x="58406" y="80030"/>
                  </a:lnTo>
                  <a:lnTo>
                    <a:pt x="58636" y="79758"/>
                  </a:lnTo>
                  <a:lnTo>
                    <a:pt x="58846" y="79496"/>
                  </a:lnTo>
                  <a:lnTo>
                    <a:pt x="59055" y="79224"/>
                  </a:lnTo>
                  <a:lnTo>
                    <a:pt x="59254" y="78952"/>
                  </a:lnTo>
                  <a:lnTo>
                    <a:pt x="59442" y="78680"/>
                  </a:lnTo>
                  <a:lnTo>
                    <a:pt x="59609" y="78408"/>
                  </a:lnTo>
                  <a:lnTo>
                    <a:pt x="59777" y="78136"/>
                  </a:lnTo>
                  <a:lnTo>
                    <a:pt x="59934" y="77864"/>
                  </a:lnTo>
                  <a:lnTo>
                    <a:pt x="60080" y="77592"/>
                  </a:lnTo>
                  <a:lnTo>
                    <a:pt x="60216" y="77310"/>
                  </a:lnTo>
                  <a:lnTo>
                    <a:pt x="60341" y="77038"/>
                  </a:lnTo>
                  <a:lnTo>
                    <a:pt x="60457" y="76755"/>
                  </a:lnTo>
                  <a:lnTo>
                    <a:pt x="60572" y="76473"/>
                  </a:lnTo>
                  <a:lnTo>
                    <a:pt x="60666" y="76201"/>
                  </a:lnTo>
                  <a:lnTo>
                    <a:pt x="60760" y="75919"/>
                  </a:lnTo>
                  <a:lnTo>
                    <a:pt x="60833" y="75636"/>
                  </a:lnTo>
                  <a:lnTo>
                    <a:pt x="60906" y="75354"/>
                  </a:lnTo>
                  <a:lnTo>
                    <a:pt x="60969" y="75061"/>
                  </a:lnTo>
                  <a:lnTo>
                    <a:pt x="61021" y="74778"/>
                  </a:lnTo>
                  <a:lnTo>
                    <a:pt x="61074" y="74496"/>
                  </a:lnTo>
                  <a:lnTo>
                    <a:pt x="61105" y="74203"/>
                  </a:lnTo>
                  <a:lnTo>
                    <a:pt x="61137" y="73920"/>
                  </a:lnTo>
                  <a:lnTo>
                    <a:pt x="61157" y="73627"/>
                  </a:lnTo>
                  <a:lnTo>
                    <a:pt x="61168" y="73345"/>
                  </a:lnTo>
                  <a:lnTo>
                    <a:pt x="61178" y="73052"/>
                  </a:lnTo>
                  <a:lnTo>
                    <a:pt x="61168" y="72759"/>
                  </a:lnTo>
                  <a:lnTo>
                    <a:pt x="61157" y="72466"/>
                  </a:lnTo>
                  <a:lnTo>
                    <a:pt x="61147" y="72184"/>
                  </a:lnTo>
                  <a:lnTo>
                    <a:pt x="61116" y="71891"/>
                  </a:lnTo>
                  <a:lnTo>
                    <a:pt x="61084" y="71598"/>
                  </a:lnTo>
                  <a:lnTo>
                    <a:pt x="61042" y="71305"/>
                  </a:lnTo>
                  <a:lnTo>
                    <a:pt x="61001" y="71012"/>
                  </a:lnTo>
                  <a:lnTo>
                    <a:pt x="60948" y="70719"/>
                  </a:lnTo>
                  <a:lnTo>
                    <a:pt x="60885" y="70426"/>
                  </a:lnTo>
                  <a:lnTo>
                    <a:pt x="60823" y="70133"/>
                  </a:lnTo>
                  <a:lnTo>
                    <a:pt x="60666" y="69537"/>
                  </a:lnTo>
                  <a:lnTo>
                    <a:pt x="60488" y="68951"/>
                  </a:lnTo>
                  <a:lnTo>
                    <a:pt x="60279" y="68355"/>
                  </a:lnTo>
                  <a:lnTo>
                    <a:pt x="60049" y="67769"/>
                  </a:lnTo>
                  <a:lnTo>
                    <a:pt x="59808" y="67173"/>
                  </a:lnTo>
                  <a:lnTo>
                    <a:pt x="59536" y="66587"/>
                  </a:lnTo>
                  <a:lnTo>
                    <a:pt x="59243" y="65991"/>
                  </a:lnTo>
                  <a:lnTo>
                    <a:pt x="58929" y="65405"/>
                  </a:lnTo>
                  <a:lnTo>
                    <a:pt x="58594" y="64809"/>
                  </a:lnTo>
                  <a:lnTo>
                    <a:pt x="58249" y="64223"/>
                  </a:lnTo>
                  <a:lnTo>
                    <a:pt x="57883" y="63637"/>
                  </a:lnTo>
                  <a:lnTo>
                    <a:pt x="57506" y="63051"/>
                  </a:lnTo>
                  <a:lnTo>
                    <a:pt x="57109" y="62465"/>
                  </a:lnTo>
                  <a:lnTo>
                    <a:pt x="56701" y="61879"/>
                  </a:lnTo>
                  <a:lnTo>
                    <a:pt x="56283" y="61304"/>
                  </a:lnTo>
                  <a:lnTo>
                    <a:pt x="55843" y="60729"/>
                  </a:lnTo>
                  <a:lnTo>
                    <a:pt x="55404" y="60153"/>
                  </a:lnTo>
                  <a:lnTo>
                    <a:pt x="54943" y="59578"/>
                  </a:lnTo>
                  <a:lnTo>
                    <a:pt x="54483" y="59013"/>
                  </a:lnTo>
                  <a:lnTo>
                    <a:pt x="54012" y="58448"/>
                  </a:lnTo>
                  <a:lnTo>
                    <a:pt x="53531" y="57883"/>
                  </a:lnTo>
                  <a:lnTo>
                    <a:pt x="53040" y="57329"/>
                  </a:lnTo>
                  <a:lnTo>
                    <a:pt x="52548" y="56774"/>
                  </a:lnTo>
                  <a:lnTo>
                    <a:pt x="51554" y="55686"/>
                  </a:lnTo>
                  <a:lnTo>
                    <a:pt x="50560" y="54609"/>
                  </a:lnTo>
                  <a:lnTo>
                    <a:pt x="49545" y="53563"/>
                  </a:lnTo>
                  <a:lnTo>
                    <a:pt x="48552" y="52538"/>
                  </a:lnTo>
                  <a:lnTo>
                    <a:pt x="47568" y="51533"/>
                  </a:lnTo>
                  <a:lnTo>
                    <a:pt x="45664" y="49629"/>
                  </a:lnTo>
                  <a:lnTo>
                    <a:pt x="44765" y="48719"/>
                  </a:lnTo>
                  <a:lnTo>
                    <a:pt x="43907" y="47840"/>
                  </a:lnTo>
                  <a:lnTo>
                    <a:pt x="43112" y="47004"/>
                  </a:lnTo>
                  <a:lnTo>
                    <a:pt x="42369" y="46198"/>
                  </a:lnTo>
                  <a:lnTo>
                    <a:pt x="41804" y="45581"/>
                  </a:lnTo>
                  <a:lnTo>
                    <a:pt x="41250" y="44953"/>
                  </a:lnTo>
                  <a:lnTo>
                    <a:pt x="40706" y="44315"/>
                  </a:lnTo>
                  <a:lnTo>
                    <a:pt x="40162" y="43687"/>
                  </a:lnTo>
                  <a:lnTo>
                    <a:pt x="39628" y="43049"/>
                  </a:lnTo>
                  <a:lnTo>
                    <a:pt x="39095" y="42401"/>
                  </a:lnTo>
                  <a:lnTo>
                    <a:pt x="38572" y="41752"/>
                  </a:lnTo>
                  <a:lnTo>
                    <a:pt x="38049" y="41103"/>
                  </a:lnTo>
                  <a:lnTo>
                    <a:pt x="37159" y="39963"/>
                  </a:lnTo>
                  <a:lnTo>
                    <a:pt x="36291" y="38823"/>
                  </a:lnTo>
                  <a:lnTo>
                    <a:pt x="35433" y="37672"/>
                  </a:lnTo>
                  <a:lnTo>
                    <a:pt x="34596" y="36511"/>
                  </a:lnTo>
                  <a:lnTo>
                    <a:pt x="33780" y="35350"/>
                  </a:lnTo>
                  <a:lnTo>
                    <a:pt x="32985" y="34188"/>
                  </a:lnTo>
                  <a:lnTo>
                    <a:pt x="32211" y="33017"/>
                  </a:lnTo>
                  <a:lnTo>
                    <a:pt x="31448" y="31856"/>
                  </a:lnTo>
                  <a:lnTo>
                    <a:pt x="30705" y="30694"/>
                  </a:lnTo>
                  <a:lnTo>
                    <a:pt x="29983" y="29533"/>
                  </a:lnTo>
                  <a:lnTo>
                    <a:pt x="29282" y="28382"/>
                  </a:lnTo>
                  <a:lnTo>
                    <a:pt x="28592" y="27232"/>
                  </a:lnTo>
                  <a:lnTo>
                    <a:pt x="27922" y="26081"/>
                  </a:lnTo>
                  <a:lnTo>
                    <a:pt x="27273" y="24951"/>
                  </a:lnTo>
                  <a:lnTo>
                    <a:pt x="26646" y="23821"/>
                  </a:lnTo>
                  <a:lnTo>
                    <a:pt x="26029" y="22702"/>
                  </a:lnTo>
                  <a:lnTo>
                    <a:pt x="25411" y="21541"/>
                  </a:lnTo>
                  <a:lnTo>
                    <a:pt x="24805" y="20400"/>
                  </a:lnTo>
                  <a:lnTo>
                    <a:pt x="24219" y="19271"/>
                  </a:lnTo>
                  <a:lnTo>
                    <a:pt x="23664" y="18151"/>
                  </a:lnTo>
                  <a:lnTo>
                    <a:pt x="23120" y="17063"/>
                  </a:lnTo>
                  <a:lnTo>
                    <a:pt x="22597" y="15986"/>
                  </a:lnTo>
                  <a:lnTo>
                    <a:pt x="22095" y="14929"/>
                  </a:lnTo>
                  <a:lnTo>
                    <a:pt x="21614" y="13904"/>
                  </a:lnTo>
                  <a:lnTo>
                    <a:pt x="21154" y="12900"/>
                  </a:lnTo>
                  <a:lnTo>
                    <a:pt x="20704" y="11927"/>
                  </a:lnTo>
                  <a:lnTo>
                    <a:pt x="20285" y="10975"/>
                  </a:lnTo>
                  <a:lnTo>
                    <a:pt x="19888" y="10054"/>
                  </a:lnTo>
                  <a:lnTo>
                    <a:pt x="19135" y="8297"/>
                  </a:lnTo>
                  <a:lnTo>
                    <a:pt x="18476" y="6686"/>
                  </a:lnTo>
                  <a:lnTo>
                    <a:pt x="17890" y="5211"/>
                  </a:lnTo>
                  <a:lnTo>
                    <a:pt x="17377" y="3903"/>
                  </a:lnTo>
                  <a:lnTo>
                    <a:pt x="16948" y="2763"/>
                  </a:lnTo>
                  <a:lnTo>
                    <a:pt x="16603" y="1800"/>
                  </a:lnTo>
                  <a:lnTo>
                    <a:pt x="16331" y="1037"/>
                  </a:lnTo>
                  <a:lnTo>
                    <a:pt x="16132" y="47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0;p28">
              <a:extLst>
                <a:ext uri="{FF2B5EF4-FFF2-40B4-BE49-F238E27FC236}">
                  <a16:creationId xmlns:a16="http://schemas.microsoft.com/office/drawing/2014/main" id="{6BDC866A-F379-9D2B-C744-311965989AC8}"/>
                </a:ext>
              </a:extLst>
            </p:cNvPr>
            <p:cNvSpPr/>
            <p:nvPr/>
          </p:nvSpPr>
          <p:spPr>
            <a:xfrm>
              <a:off x="3897332" y="3516121"/>
              <a:ext cx="856800" cy="729175"/>
            </a:xfrm>
            <a:custGeom>
              <a:avLst/>
              <a:gdLst/>
              <a:ahLst/>
              <a:cxnLst/>
              <a:rect l="l" t="t" r="r" b="b"/>
              <a:pathLst>
                <a:path w="34272" h="29167" extrusionOk="0">
                  <a:moveTo>
                    <a:pt x="10995" y="0"/>
                  </a:moveTo>
                  <a:lnTo>
                    <a:pt x="10504" y="32"/>
                  </a:lnTo>
                  <a:lnTo>
                    <a:pt x="10002" y="84"/>
                  </a:lnTo>
                  <a:lnTo>
                    <a:pt x="9761" y="115"/>
                  </a:lnTo>
                  <a:lnTo>
                    <a:pt x="9510" y="147"/>
                  </a:lnTo>
                  <a:lnTo>
                    <a:pt x="9269" y="199"/>
                  </a:lnTo>
                  <a:lnTo>
                    <a:pt x="9029" y="251"/>
                  </a:lnTo>
                  <a:lnTo>
                    <a:pt x="8788" y="304"/>
                  </a:lnTo>
                  <a:lnTo>
                    <a:pt x="8548" y="377"/>
                  </a:lnTo>
                  <a:lnTo>
                    <a:pt x="8317" y="450"/>
                  </a:lnTo>
                  <a:lnTo>
                    <a:pt x="8087" y="534"/>
                  </a:lnTo>
                  <a:lnTo>
                    <a:pt x="7857" y="618"/>
                  </a:lnTo>
                  <a:lnTo>
                    <a:pt x="7627" y="722"/>
                  </a:lnTo>
                  <a:lnTo>
                    <a:pt x="7397" y="827"/>
                  </a:lnTo>
                  <a:lnTo>
                    <a:pt x="7177" y="942"/>
                  </a:lnTo>
                  <a:lnTo>
                    <a:pt x="6936" y="1078"/>
                  </a:lnTo>
                  <a:lnTo>
                    <a:pt x="6706" y="1224"/>
                  </a:lnTo>
                  <a:lnTo>
                    <a:pt x="6487" y="1371"/>
                  </a:lnTo>
                  <a:lnTo>
                    <a:pt x="6267" y="1538"/>
                  </a:lnTo>
                  <a:lnTo>
                    <a:pt x="6047" y="1705"/>
                  </a:lnTo>
                  <a:lnTo>
                    <a:pt x="5838" y="1883"/>
                  </a:lnTo>
                  <a:lnTo>
                    <a:pt x="5639" y="2061"/>
                  </a:lnTo>
                  <a:lnTo>
                    <a:pt x="5441" y="2260"/>
                  </a:lnTo>
                  <a:lnTo>
                    <a:pt x="5252" y="2448"/>
                  </a:lnTo>
                  <a:lnTo>
                    <a:pt x="5064" y="2657"/>
                  </a:lnTo>
                  <a:lnTo>
                    <a:pt x="4876" y="2856"/>
                  </a:lnTo>
                  <a:lnTo>
                    <a:pt x="4708" y="3065"/>
                  </a:lnTo>
                  <a:lnTo>
                    <a:pt x="4530" y="3285"/>
                  </a:lnTo>
                  <a:lnTo>
                    <a:pt x="4363" y="3505"/>
                  </a:lnTo>
                  <a:lnTo>
                    <a:pt x="4049" y="3955"/>
                  </a:lnTo>
                  <a:lnTo>
                    <a:pt x="3777" y="4363"/>
                  </a:lnTo>
                  <a:lnTo>
                    <a:pt x="3526" y="4781"/>
                  </a:lnTo>
                  <a:lnTo>
                    <a:pt x="3275" y="5200"/>
                  </a:lnTo>
                  <a:lnTo>
                    <a:pt x="3045" y="5628"/>
                  </a:lnTo>
                  <a:lnTo>
                    <a:pt x="2836" y="6068"/>
                  </a:lnTo>
                  <a:lnTo>
                    <a:pt x="2626" y="6507"/>
                  </a:lnTo>
                  <a:lnTo>
                    <a:pt x="2438" y="6947"/>
                  </a:lnTo>
                  <a:lnTo>
                    <a:pt x="2250" y="7396"/>
                  </a:lnTo>
                  <a:lnTo>
                    <a:pt x="2082" y="7857"/>
                  </a:lnTo>
                  <a:lnTo>
                    <a:pt x="1915" y="8307"/>
                  </a:lnTo>
                  <a:lnTo>
                    <a:pt x="1769" y="8777"/>
                  </a:lnTo>
                  <a:lnTo>
                    <a:pt x="1633" y="9238"/>
                  </a:lnTo>
                  <a:lnTo>
                    <a:pt x="1497" y="9708"/>
                  </a:lnTo>
                  <a:lnTo>
                    <a:pt x="1371" y="10190"/>
                  </a:lnTo>
                  <a:lnTo>
                    <a:pt x="1256" y="10660"/>
                  </a:lnTo>
                  <a:lnTo>
                    <a:pt x="1151" y="11142"/>
                  </a:lnTo>
                  <a:lnTo>
                    <a:pt x="1047" y="11623"/>
                  </a:lnTo>
                  <a:lnTo>
                    <a:pt x="963" y="12114"/>
                  </a:lnTo>
                  <a:lnTo>
                    <a:pt x="869" y="12596"/>
                  </a:lnTo>
                  <a:lnTo>
                    <a:pt x="796" y="13087"/>
                  </a:lnTo>
                  <a:lnTo>
                    <a:pt x="649" y="14071"/>
                  </a:lnTo>
                  <a:lnTo>
                    <a:pt x="524" y="15054"/>
                  </a:lnTo>
                  <a:lnTo>
                    <a:pt x="419" y="16048"/>
                  </a:lnTo>
                  <a:lnTo>
                    <a:pt x="325" y="17031"/>
                  </a:lnTo>
                  <a:lnTo>
                    <a:pt x="231" y="18025"/>
                  </a:lnTo>
                  <a:lnTo>
                    <a:pt x="147" y="19008"/>
                  </a:lnTo>
                  <a:lnTo>
                    <a:pt x="84" y="19887"/>
                  </a:lnTo>
                  <a:lnTo>
                    <a:pt x="32" y="20776"/>
                  </a:lnTo>
                  <a:lnTo>
                    <a:pt x="11" y="21216"/>
                  </a:lnTo>
                  <a:lnTo>
                    <a:pt x="1" y="21666"/>
                  </a:lnTo>
                  <a:lnTo>
                    <a:pt x="1" y="22105"/>
                  </a:lnTo>
                  <a:lnTo>
                    <a:pt x="22" y="22544"/>
                  </a:lnTo>
                  <a:lnTo>
                    <a:pt x="43" y="22984"/>
                  </a:lnTo>
                  <a:lnTo>
                    <a:pt x="84" y="23423"/>
                  </a:lnTo>
                  <a:lnTo>
                    <a:pt x="147" y="23852"/>
                  </a:lnTo>
                  <a:lnTo>
                    <a:pt x="220" y="24281"/>
                  </a:lnTo>
                  <a:lnTo>
                    <a:pt x="315" y="24710"/>
                  </a:lnTo>
                  <a:lnTo>
                    <a:pt x="430" y="25128"/>
                  </a:lnTo>
                  <a:lnTo>
                    <a:pt x="576" y="25536"/>
                  </a:lnTo>
                  <a:lnTo>
                    <a:pt x="649" y="25746"/>
                  </a:lnTo>
                  <a:lnTo>
                    <a:pt x="733" y="25944"/>
                  </a:lnTo>
                  <a:lnTo>
                    <a:pt x="806" y="26101"/>
                  </a:lnTo>
                  <a:lnTo>
                    <a:pt x="890" y="26258"/>
                  </a:lnTo>
                  <a:lnTo>
                    <a:pt x="974" y="26405"/>
                  </a:lnTo>
                  <a:lnTo>
                    <a:pt x="1057" y="26551"/>
                  </a:lnTo>
                  <a:lnTo>
                    <a:pt x="1246" y="26823"/>
                  </a:lnTo>
                  <a:lnTo>
                    <a:pt x="1455" y="27085"/>
                  </a:lnTo>
                  <a:lnTo>
                    <a:pt x="1674" y="27325"/>
                  </a:lnTo>
                  <a:lnTo>
                    <a:pt x="1915" y="27545"/>
                  </a:lnTo>
                  <a:lnTo>
                    <a:pt x="2166" y="27754"/>
                  </a:lnTo>
                  <a:lnTo>
                    <a:pt x="2438" y="27942"/>
                  </a:lnTo>
                  <a:lnTo>
                    <a:pt x="2721" y="28120"/>
                  </a:lnTo>
                  <a:lnTo>
                    <a:pt x="3024" y="28277"/>
                  </a:lnTo>
                  <a:lnTo>
                    <a:pt x="3338" y="28424"/>
                  </a:lnTo>
                  <a:lnTo>
                    <a:pt x="3662" y="28549"/>
                  </a:lnTo>
                  <a:lnTo>
                    <a:pt x="4007" y="28664"/>
                  </a:lnTo>
                  <a:lnTo>
                    <a:pt x="4353" y="28769"/>
                  </a:lnTo>
                  <a:lnTo>
                    <a:pt x="4719" y="28863"/>
                  </a:lnTo>
                  <a:lnTo>
                    <a:pt x="5095" y="28936"/>
                  </a:lnTo>
                  <a:lnTo>
                    <a:pt x="5482" y="29009"/>
                  </a:lnTo>
                  <a:lnTo>
                    <a:pt x="5869" y="29062"/>
                  </a:lnTo>
                  <a:lnTo>
                    <a:pt x="6277" y="29104"/>
                  </a:lnTo>
                  <a:lnTo>
                    <a:pt x="6685" y="29135"/>
                  </a:lnTo>
                  <a:lnTo>
                    <a:pt x="7114" y="29156"/>
                  </a:lnTo>
                  <a:lnTo>
                    <a:pt x="7543" y="29166"/>
                  </a:lnTo>
                  <a:lnTo>
                    <a:pt x="7983" y="29166"/>
                  </a:lnTo>
                  <a:lnTo>
                    <a:pt x="8422" y="29156"/>
                  </a:lnTo>
                  <a:lnTo>
                    <a:pt x="8872" y="29135"/>
                  </a:lnTo>
                  <a:lnTo>
                    <a:pt x="9322" y="29114"/>
                  </a:lnTo>
                  <a:lnTo>
                    <a:pt x="9782" y="29083"/>
                  </a:lnTo>
                  <a:lnTo>
                    <a:pt x="10253" y="29041"/>
                  </a:lnTo>
                  <a:lnTo>
                    <a:pt x="10723" y="28989"/>
                  </a:lnTo>
                  <a:lnTo>
                    <a:pt x="11194" y="28936"/>
                  </a:lnTo>
                  <a:lnTo>
                    <a:pt x="12146" y="28800"/>
                  </a:lnTo>
                  <a:lnTo>
                    <a:pt x="13109" y="28643"/>
                  </a:lnTo>
                  <a:lnTo>
                    <a:pt x="14071" y="28476"/>
                  </a:lnTo>
                  <a:lnTo>
                    <a:pt x="15023" y="28288"/>
                  </a:lnTo>
                  <a:lnTo>
                    <a:pt x="15985" y="28078"/>
                  </a:lnTo>
                  <a:lnTo>
                    <a:pt x="16927" y="27869"/>
                  </a:lnTo>
                  <a:lnTo>
                    <a:pt x="17858" y="27649"/>
                  </a:lnTo>
                  <a:lnTo>
                    <a:pt x="19657" y="27210"/>
                  </a:lnTo>
                  <a:lnTo>
                    <a:pt x="21342" y="26781"/>
                  </a:lnTo>
                  <a:lnTo>
                    <a:pt x="22879" y="26394"/>
                  </a:lnTo>
                  <a:lnTo>
                    <a:pt x="23591" y="26227"/>
                  </a:lnTo>
                  <a:lnTo>
                    <a:pt x="24239" y="26080"/>
                  </a:lnTo>
                  <a:lnTo>
                    <a:pt x="24846" y="25955"/>
                  </a:lnTo>
                  <a:lnTo>
                    <a:pt x="25390" y="25850"/>
                  </a:lnTo>
                  <a:lnTo>
                    <a:pt x="25997" y="25756"/>
                  </a:lnTo>
                  <a:lnTo>
                    <a:pt x="26604" y="25641"/>
                  </a:lnTo>
                  <a:lnTo>
                    <a:pt x="27221" y="25505"/>
                  </a:lnTo>
                  <a:lnTo>
                    <a:pt x="27514" y="25432"/>
                  </a:lnTo>
                  <a:lnTo>
                    <a:pt x="27817" y="25348"/>
                  </a:lnTo>
                  <a:lnTo>
                    <a:pt x="28110" y="25264"/>
                  </a:lnTo>
                  <a:lnTo>
                    <a:pt x="28403" y="25160"/>
                  </a:lnTo>
                  <a:lnTo>
                    <a:pt x="28685" y="25055"/>
                  </a:lnTo>
                  <a:lnTo>
                    <a:pt x="28968" y="24930"/>
                  </a:lnTo>
                  <a:lnTo>
                    <a:pt x="29240" y="24804"/>
                  </a:lnTo>
                  <a:lnTo>
                    <a:pt x="29512" y="24658"/>
                  </a:lnTo>
                  <a:lnTo>
                    <a:pt x="29773" y="24501"/>
                  </a:lnTo>
                  <a:lnTo>
                    <a:pt x="30024" y="24323"/>
                  </a:lnTo>
                  <a:lnTo>
                    <a:pt x="30181" y="24208"/>
                  </a:lnTo>
                  <a:lnTo>
                    <a:pt x="30338" y="24072"/>
                  </a:lnTo>
                  <a:lnTo>
                    <a:pt x="30485" y="23946"/>
                  </a:lnTo>
                  <a:lnTo>
                    <a:pt x="30631" y="23810"/>
                  </a:lnTo>
                  <a:lnTo>
                    <a:pt x="30778" y="23664"/>
                  </a:lnTo>
                  <a:lnTo>
                    <a:pt x="30914" y="23528"/>
                  </a:lnTo>
                  <a:lnTo>
                    <a:pt x="31165" y="23224"/>
                  </a:lnTo>
                  <a:lnTo>
                    <a:pt x="31405" y="22900"/>
                  </a:lnTo>
                  <a:lnTo>
                    <a:pt x="31625" y="22565"/>
                  </a:lnTo>
                  <a:lnTo>
                    <a:pt x="31824" y="22220"/>
                  </a:lnTo>
                  <a:lnTo>
                    <a:pt x="32012" y="21864"/>
                  </a:lnTo>
                  <a:lnTo>
                    <a:pt x="32190" y="21498"/>
                  </a:lnTo>
                  <a:lnTo>
                    <a:pt x="32347" y="21132"/>
                  </a:lnTo>
                  <a:lnTo>
                    <a:pt x="32504" y="20745"/>
                  </a:lnTo>
                  <a:lnTo>
                    <a:pt x="32640" y="20358"/>
                  </a:lnTo>
                  <a:lnTo>
                    <a:pt x="32765" y="19971"/>
                  </a:lnTo>
                  <a:lnTo>
                    <a:pt x="32891" y="19584"/>
                  </a:lnTo>
                  <a:lnTo>
                    <a:pt x="32995" y="19186"/>
                  </a:lnTo>
                  <a:lnTo>
                    <a:pt x="33100" y="18799"/>
                  </a:lnTo>
                  <a:lnTo>
                    <a:pt x="33226" y="18287"/>
                  </a:lnTo>
                  <a:lnTo>
                    <a:pt x="33341" y="17784"/>
                  </a:lnTo>
                  <a:lnTo>
                    <a:pt x="33456" y="17272"/>
                  </a:lnTo>
                  <a:lnTo>
                    <a:pt x="33560" y="16759"/>
                  </a:lnTo>
                  <a:lnTo>
                    <a:pt x="33655" y="16247"/>
                  </a:lnTo>
                  <a:lnTo>
                    <a:pt x="33749" y="15734"/>
                  </a:lnTo>
                  <a:lnTo>
                    <a:pt x="33832" y="15221"/>
                  </a:lnTo>
                  <a:lnTo>
                    <a:pt x="33906" y="14709"/>
                  </a:lnTo>
                  <a:lnTo>
                    <a:pt x="33979" y="14186"/>
                  </a:lnTo>
                  <a:lnTo>
                    <a:pt x="34031" y="13673"/>
                  </a:lnTo>
                  <a:lnTo>
                    <a:pt x="34094" y="13150"/>
                  </a:lnTo>
                  <a:lnTo>
                    <a:pt x="34136" y="12638"/>
                  </a:lnTo>
                  <a:lnTo>
                    <a:pt x="34178" y="12114"/>
                  </a:lnTo>
                  <a:lnTo>
                    <a:pt x="34209" y="11591"/>
                  </a:lnTo>
                  <a:lnTo>
                    <a:pt x="34240" y="11068"/>
                  </a:lnTo>
                  <a:lnTo>
                    <a:pt x="34261" y="10556"/>
                  </a:lnTo>
                  <a:lnTo>
                    <a:pt x="34272" y="10148"/>
                  </a:lnTo>
                  <a:lnTo>
                    <a:pt x="34272" y="9740"/>
                  </a:lnTo>
                  <a:lnTo>
                    <a:pt x="34261" y="9332"/>
                  </a:lnTo>
                  <a:lnTo>
                    <a:pt x="34230" y="8934"/>
                  </a:lnTo>
                  <a:lnTo>
                    <a:pt x="34178" y="8537"/>
                  </a:lnTo>
                  <a:lnTo>
                    <a:pt x="34146" y="8338"/>
                  </a:lnTo>
                  <a:lnTo>
                    <a:pt x="34104" y="8139"/>
                  </a:lnTo>
                  <a:lnTo>
                    <a:pt x="34052" y="7940"/>
                  </a:lnTo>
                  <a:lnTo>
                    <a:pt x="34000" y="7752"/>
                  </a:lnTo>
                  <a:lnTo>
                    <a:pt x="33927" y="7564"/>
                  </a:lnTo>
                  <a:lnTo>
                    <a:pt x="33853" y="7375"/>
                  </a:lnTo>
                  <a:lnTo>
                    <a:pt x="33770" y="7187"/>
                  </a:lnTo>
                  <a:lnTo>
                    <a:pt x="33675" y="6999"/>
                  </a:lnTo>
                  <a:lnTo>
                    <a:pt x="33571" y="6811"/>
                  </a:lnTo>
                  <a:lnTo>
                    <a:pt x="33466" y="6643"/>
                  </a:lnTo>
                  <a:lnTo>
                    <a:pt x="33341" y="6476"/>
                  </a:lnTo>
                  <a:lnTo>
                    <a:pt x="33215" y="6308"/>
                  </a:lnTo>
                  <a:lnTo>
                    <a:pt x="33090" y="6152"/>
                  </a:lnTo>
                  <a:lnTo>
                    <a:pt x="32943" y="6005"/>
                  </a:lnTo>
                  <a:lnTo>
                    <a:pt x="32807" y="5859"/>
                  </a:lnTo>
                  <a:lnTo>
                    <a:pt x="32650" y="5712"/>
                  </a:lnTo>
                  <a:lnTo>
                    <a:pt x="32493" y="5576"/>
                  </a:lnTo>
                  <a:lnTo>
                    <a:pt x="32336" y="5440"/>
                  </a:lnTo>
                  <a:lnTo>
                    <a:pt x="32169" y="5315"/>
                  </a:lnTo>
                  <a:lnTo>
                    <a:pt x="32002" y="5189"/>
                  </a:lnTo>
                  <a:lnTo>
                    <a:pt x="31646" y="4959"/>
                  </a:lnTo>
                  <a:lnTo>
                    <a:pt x="31269" y="4739"/>
                  </a:lnTo>
                  <a:lnTo>
                    <a:pt x="30893" y="4540"/>
                  </a:lnTo>
                  <a:lnTo>
                    <a:pt x="30495" y="4352"/>
                  </a:lnTo>
                  <a:lnTo>
                    <a:pt x="30098" y="4185"/>
                  </a:lnTo>
                  <a:lnTo>
                    <a:pt x="29700" y="4017"/>
                  </a:lnTo>
                  <a:lnTo>
                    <a:pt x="29292" y="3861"/>
                  </a:lnTo>
                  <a:lnTo>
                    <a:pt x="28884" y="3725"/>
                  </a:lnTo>
                  <a:lnTo>
                    <a:pt x="28476" y="3589"/>
                  </a:lnTo>
                  <a:lnTo>
                    <a:pt x="27650" y="3317"/>
                  </a:lnTo>
                  <a:lnTo>
                    <a:pt x="26823" y="3065"/>
                  </a:lnTo>
                  <a:lnTo>
                    <a:pt x="25997" y="2814"/>
                  </a:lnTo>
                  <a:lnTo>
                    <a:pt x="25170" y="2574"/>
                  </a:lnTo>
                  <a:lnTo>
                    <a:pt x="24334" y="2344"/>
                  </a:lnTo>
                  <a:lnTo>
                    <a:pt x="23497" y="2113"/>
                  </a:lnTo>
                  <a:lnTo>
                    <a:pt x="22660" y="1904"/>
                  </a:lnTo>
                  <a:lnTo>
                    <a:pt x="21823" y="1695"/>
                  </a:lnTo>
                  <a:lnTo>
                    <a:pt x="20975" y="1496"/>
                  </a:lnTo>
                  <a:lnTo>
                    <a:pt x="20139" y="1308"/>
                  </a:lnTo>
                  <a:lnTo>
                    <a:pt x="19291" y="1120"/>
                  </a:lnTo>
                  <a:lnTo>
                    <a:pt x="18444" y="952"/>
                  </a:lnTo>
                  <a:lnTo>
                    <a:pt x="17596" y="785"/>
                  </a:lnTo>
                  <a:lnTo>
                    <a:pt x="16749" y="628"/>
                  </a:lnTo>
                  <a:lnTo>
                    <a:pt x="15891" y="482"/>
                  </a:lnTo>
                  <a:lnTo>
                    <a:pt x="15044" y="346"/>
                  </a:lnTo>
                  <a:lnTo>
                    <a:pt x="14542" y="262"/>
                  </a:lnTo>
                  <a:lnTo>
                    <a:pt x="14040" y="199"/>
                  </a:lnTo>
                  <a:lnTo>
                    <a:pt x="13538" y="136"/>
                  </a:lnTo>
                  <a:lnTo>
                    <a:pt x="13025" y="84"/>
                  </a:lnTo>
                  <a:lnTo>
                    <a:pt x="12523" y="42"/>
                  </a:lnTo>
                  <a:lnTo>
                    <a:pt x="12010" y="1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1;p28">
              <a:extLst>
                <a:ext uri="{FF2B5EF4-FFF2-40B4-BE49-F238E27FC236}">
                  <a16:creationId xmlns:a16="http://schemas.microsoft.com/office/drawing/2014/main" id="{C5BE6D39-EFFF-3490-88E1-A49FE1AAB3F1}"/>
                </a:ext>
              </a:extLst>
            </p:cNvPr>
            <p:cNvSpPr/>
            <p:nvPr/>
          </p:nvSpPr>
          <p:spPr>
            <a:xfrm>
              <a:off x="3478107" y="3476621"/>
              <a:ext cx="965600" cy="251875"/>
            </a:xfrm>
            <a:custGeom>
              <a:avLst/>
              <a:gdLst/>
              <a:ahLst/>
              <a:cxnLst/>
              <a:rect l="l" t="t" r="r" b="b"/>
              <a:pathLst>
                <a:path w="38624" h="10075" extrusionOk="0">
                  <a:moveTo>
                    <a:pt x="9510" y="1"/>
                  </a:moveTo>
                  <a:lnTo>
                    <a:pt x="8578" y="22"/>
                  </a:lnTo>
                  <a:lnTo>
                    <a:pt x="7627" y="42"/>
                  </a:lnTo>
                  <a:lnTo>
                    <a:pt x="6664" y="74"/>
                  </a:lnTo>
                  <a:lnTo>
                    <a:pt x="5702" y="105"/>
                  </a:lnTo>
                  <a:lnTo>
                    <a:pt x="4718" y="147"/>
                  </a:lnTo>
                  <a:lnTo>
                    <a:pt x="3724" y="199"/>
                  </a:lnTo>
                  <a:lnTo>
                    <a:pt x="3233" y="231"/>
                  </a:lnTo>
                  <a:lnTo>
                    <a:pt x="2950" y="252"/>
                  </a:lnTo>
                  <a:lnTo>
                    <a:pt x="2647" y="283"/>
                  </a:lnTo>
                  <a:lnTo>
                    <a:pt x="2333" y="335"/>
                  </a:lnTo>
                  <a:lnTo>
                    <a:pt x="2009" y="409"/>
                  </a:lnTo>
                  <a:lnTo>
                    <a:pt x="1695" y="492"/>
                  </a:lnTo>
                  <a:lnTo>
                    <a:pt x="1538" y="555"/>
                  </a:lnTo>
                  <a:lnTo>
                    <a:pt x="1381" y="607"/>
                  </a:lnTo>
                  <a:lnTo>
                    <a:pt x="1235" y="681"/>
                  </a:lnTo>
                  <a:lnTo>
                    <a:pt x="1088" y="754"/>
                  </a:lnTo>
                  <a:lnTo>
                    <a:pt x="952" y="838"/>
                  </a:lnTo>
                  <a:lnTo>
                    <a:pt x="816" y="932"/>
                  </a:lnTo>
                  <a:lnTo>
                    <a:pt x="691" y="1036"/>
                  </a:lnTo>
                  <a:lnTo>
                    <a:pt x="565" y="1141"/>
                  </a:lnTo>
                  <a:lnTo>
                    <a:pt x="461" y="1266"/>
                  </a:lnTo>
                  <a:lnTo>
                    <a:pt x="356" y="1402"/>
                  </a:lnTo>
                  <a:lnTo>
                    <a:pt x="272" y="1538"/>
                  </a:lnTo>
                  <a:lnTo>
                    <a:pt x="189" y="1695"/>
                  </a:lnTo>
                  <a:lnTo>
                    <a:pt x="126" y="1863"/>
                  </a:lnTo>
                  <a:lnTo>
                    <a:pt x="73" y="2041"/>
                  </a:lnTo>
                  <a:lnTo>
                    <a:pt x="32" y="2229"/>
                  </a:lnTo>
                  <a:lnTo>
                    <a:pt x="11" y="2428"/>
                  </a:lnTo>
                  <a:lnTo>
                    <a:pt x="0" y="2647"/>
                  </a:lnTo>
                  <a:lnTo>
                    <a:pt x="0" y="2877"/>
                  </a:lnTo>
                  <a:lnTo>
                    <a:pt x="21" y="2993"/>
                  </a:lnTo>
                  <a:lnTo>
                    <a:pt x="63" y="3108"/>
                  </a:lnTo>
                  <a:lnTo>
                    <a:pt x="115" y="3233"/>
                  </a:lnTo>
                  <a:lnTo>
                    <a:pt x="199" y="3348"/>
                  </a:lnTo>
                  <a:lnTo>
                    <a:pt x="293" y="3463"/>
                  </a:lnTo>
                  <a:lnTo>
                    <a:pt x="419" y="3578"/>
                  </a:lnTo>
                  <a:lnTo>
                    <a:pt x="555" y="3693"/>
                  </a:lnTo>
                  <a:lnTo>
                    <a:pt x="701" y="3819"/>
                  </a:lnTo>
                  <a:lnTo>
                    <a:pt x="879" y="3934"/>
                  </a:lnTo>
                  <a:lnTo>
                    <a:pt x="1067" y="4049"/>
                  </a:lnTo>
                  <a:lnTo>
                    <a:pt x="1266" y="4154"/>
                  </a:lnTo>
                  <a:lnTo>
                    <a:pt x="1486" y="4269"/>
                  </a:lnTo>
                  <a:lnTo>
                    <a:pt x="1726" y="4384"/>
                  </a:lnTo>
                  <a:lnTo>
                    <a:pt x="1977" y="4499"/>
                  </a:lnTo>
                  <a:lnTo>
                    <a:pt x="2521" y="4719"/>
                  </a:lnTo>
                  <a:lnTo>
                    <a:pt x="3118" y="4938"/>
                  </a:lnTo>
                  <a:lnTo>
                    <a:pt x="3756" y="5148"/>
                  </a:lnTo>
                  <a:lnTo>
                    <a:pt x="4446" y="5357"/>
                  </a:lnTo>
                  <a:lnTo>
                    <a:pt x="5179" y="5566"/>
                  </a:lnTo>
                  <a:lnTo>
                    <a:pt x="5942" y="5765"/>
                  </a:lnTo>
                  <a:lnTo>
                    <a:pt x="6737" y="5964"/>
                  </a:lnTo>
                  <a:lnTo>
                    <a:pt x="7564" y="6152"/>
                  </a:lnTo>
                  <a:lnTo>
                    <a:pt x="8411" y="6340"/>
                  </a:lnTo>
                  <a:lnTo>
                    <a:pt x="9279" y="6518"/>
                  </a:lnTo>
                  <a:lnTo>
                    <a:pt x="10158" y="6685"/>
                  </a:lnTo>
                  <a:lnTo>
                    <a:pt x="11058" y="6853"/>
                  </a:lnTo>
                  <a:lnTo>
                    <a:pt x="11957" y="7010"/>
                  </a:lnTo>
                  <a:lnTo>
                    <a:pt x="12868" y="7156"/>
                  </a:lnTo>
                  <a:lnTo>
                    <a:pt x="13767" y="7303"/>
                  </a:lnTo>
                  <a:lnTo>
                    <a:pt x="14667" y="7439"/>
                  </a:lnTo>
                  <a:lnTo>
                    <a:pt x="15556" y="7564"/>
                  </a:lnTo>
                  <a:lnTo>
                    <a:pt x="16435" y="7679"/>
                  </a:lnTo>
                  <a:lnTo>
                    <a:pt x="17293" y="7794"/>
                  </a:lnTo>
                  <a:lnTo>
                    <a:pt x="18130" y="7888"/>
                  </a:lnTo>
                  <a:lnTo>
                    <a:pt x="18946" y="7972"/>
                  </a:lnTo>
                  <a:lnTo>
                    <a:pt x="19730" y="8056"/>
                  </a:lnTo>
                  <a:lnTo>
                    <a:pt x="20473" y="8119"/>
                  </a:lnTo>
                  <a:lnTo>
                    <a:pt x="21184" y="8181"/>
                  </a:lnTo>
                  <a:lnTo>
                    <a:pt x="21843" y="8223"/>
                  </a:lnTo>
                  <a:lnTo>
                    <a:pt x="21791" y="8495"/>
                  </a:lnTo>
                  <a:lnTo>
                    <a:pt x="21749" y="8746"/>
                  </a:lnTo>
                  <a:lnTo>
                    <a:pt x="21749" y="8861"/>
                  </a:lnTo>
                  <a:lnTo>
                    <a:pt x="21749" y="8976"/>
                  </a:lnTo>
                  <a:lnTo>
                    <a:pt x="21760" y="9081"/>
                  </a:lnTo>
                  <a:lnTo>
                    <a:pt x="21770" y="9175"/>
                  </a:lnTo>
                  <a:lnTo>
                    <a:pt x="21791" y="9269"/>
                  </a:lnTo>
                  <a:lnTo>
                    <a:pt x="21822" y="9353"/>
                  </a:lnTo>
                  <a:lnTo>
                    <a:pt x="21854" y="9437"/>
                  </a:lnTo>
                  <a:lnTo>
                    <a:pt x="21896" y="9520"/>
                  </a:lnTo>
                  <a:lnTo>
                    <a:pt x="21938" y="9583"/>
                  </a:lnTo>
                  <a:lnTo>
                    <a:pt x="21990" y="9656"/>
                  </a:lnTo>
                  <a:lnTo>
                    <a:pt x="22042" y="9719"/>
                  </a:lnTo>
                  <a:lnTo>
                    <a:pt x="22105" y="9771"/>
                  </a:lnTo>
                  <a:lnTo>
                    <a:pt x="22178" y="9824"/>
                  </a:lnTo>
                  <a:lnTo>
                    <a:pt x="22251" y="9866"/>
                  </a:lnTo>
                  <a:lnTo>
                    <a:pt x="22325" y="9907"/>
                  </a:lnTo>
                  <a:lnTo>
                    <a:pt x="22408" y="9949"/>
                  </a:lnTo>
                  <a:lnTo>
                    <a:pt x="22597" y="10002"/>
                  </a:lnTo>
                  <a:lnTo>
                    <a:pt x="22795" y="10043"/>
                  </a:lnTo>
                  <a:lnTo>
                    <a:pt x="23025" y="10064"/>
                  </a:lnTo>
                  <a:lnTo>
                    <a:pt x="23266" y="10075"/>
                  </a:lnTo>
                  <a:lnTo>
                    <a:pt x="23517" y="10064"/>
                  </a:lnTo>
                  <a:lnTo>
                    <a:pt x="23789" y="10043"/>
                  </a:lnTo>
                  <a:lnTo>
                    <a:pt x="24082" y="10002"/>
                  </a:lnTo>
                  <a:lnTo>
                    <a:pt x="24385" y="9949"/>
                  </a:lnTo>
                  <a:lnTo>
                    <a:pt x="24699" y="9876"/>
                  </a:lnTo>
                  <a:lnTo>
                    <a:pt x="25024" y="9803"/>
                  </a:lnTo>
                  <a:lnTo>
                    <a:pt x="25369" y="9709"/>
                  </a:lnTo>
                  <a:lnTo>
                    <a:pt x="25725" y="9604"/>
                  </a:lnTo>
                  <a:lnTo>
                    <a:pt x="26080" y="9489"/>
                  </a:lnTo>
                  <a:lnTo>
                    <a:pt x="26457" y="9363"/>
                  </a:lnTo>
                  <a:lnTo>
                    <a:pt x="27220" y="9091"/>
                  </a:lnTo>
                  <a:lnTo>
                    <a:pt x="28005" y="8778"/>
                  </a:lnTo>
                  <a:lnTo>
                    <a:pt x="28811" y="8443"/>
                  </a:lnTo>
                  <a:lnTo>
                    <a:pt x="29637" y="8077"/>
                  </a:lnTo>
                  <a:lnTo>
                    <a:pt x="30463" y="7700"/>
                  </a:lnTo>
                  <a:lnTo>
                    <a:pt x="31279" y="7303"/>
                  </a:lnTo>
                  <a:lnTo>
                    <a:pt x="32095" y="6905"/>
                  </a:lnTo>
                  <a:lnTo>
                    <a:pt x="32890" y="6508"/>
                  </a:lnTo>
                  <a:lnTo>
                    <a:pt x="33665" y="6100"/>
                  </a:lnTo>
                  <a:lnTo>
                    <a:pt x="34407" y="5713"/>
                  </a:lnTo>
                  <a:lnTo>
                    <a:pt x="35778" y="4970"/>
                  </a:lnTo>
                  <a:lnTo>
                    <a:pt x="36939" y="4321"/>
                  </a:lnTo>
                  <a:lnTo>
                    <a:pt x="37839" y="3809"/>
                  </a:lnTo>
                  <a:lnTo>
                    <a:pt x="38623" y="3348"/>
                  </a:lnTo>
                  <a:lnTo>
                    <a:pt x="38466" y="3296"/>
                  </a:lnTo>
                  <a:lnTo>
                    <a:pt x="38006" y="3170"/>
                  </a:lnTo>
                  <a:lnTo>
                    <a:pt x="37232" y="2961"/>
                  </a:lnTo>
                  <a:lnTo>
                    <a:pt x="36175" y="2689"/>
                  </a:lnTo>
                  <a:lnTo>
                    <a:pt x="35537" y="2543"/>
                  </a:lnTo>
                  <a:lnTo>
                    <a:pt x="34826" y="2386"/>
                  </a:lnTo>
                  <a:lnTo>
                    <a:pt x="34052" y="2218"/>
                  </a:lnTo>
                  <a:lnTo>
                    <a:pt x="33204" y="2041"/>
                  </a:lnTo>
                  <a:lnTo>
                    <a:pt x="32294" y="1863"/>
                  </a:lnTo>
                  <a:lnTo>
                    <a:pt x="31321" y="1685"/>
                  </a:lnTo>
                  <a:lnTo>
                    <a:pt x="30275" y="1507"/>
                  </a:lnTo>
                  <a:lnTo>
                    <a:pt x="29166" y="1329"/>
                  </a:lnTo>
                  <a:lnTo>
                    <a:pt x="28005" y="1162"/>
                  </a:lnTo>
                  <a:lnTo>
                    <a:pt x="26771" y="994"/>
                  </a:lnTo>
                  <a:lnTo>
                    <a:pt x="25484" y="827"/>
                  </a:lnTo>
                  <a:lnTo>
                    <a:pt x="24134" y="681"/>
                  </a:lnTo>
                  <a:lnTo>
                    <a:pt x="22733" y="534"/>
                  </a:lnTo>
                  <a:lnTo>
                    <a:pt x="21268" y="409"/>
                  </a:lnTo>
                  <a:lnTo>
                    <a:pt x="19741" y="294"/>
                  </a:lnTo>
                  <a:lnTo>
                    <a:pt x="18171" y="199"/>
                  </a:lnTo>
                  <a:lnTo>
                    <a:pt x="16540" y="116"/>
                  </a:lnTo>
                  <a:lnTo>
                    <a:pt x="14855" y="53"/>
                  </a:lnTo>
                  <a:lnTo>
                    <a:pt x="13129" y="11"/>
                  </a:lnTo>
                  <a:lnTo>
                    <a:pt x="1134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2;p28">
              <a:extLst>
                <a:ext uri="{FF2B5EF4-FFF2-40B4-BE49-F238E27FC236}">
                  <a16:creationId xmlns:a16="http://schemas.microsoft.com/office/drawing/2014/main" id="{34E93B07-40EC-87CF-3FDF-3017EAF2E192}"/>
                </a:ext>
              </a:extLst>
            </p:cNvPr>
            <p:cNvSpPr/>
            <p:nvPr/>
          </p:nvSpPr>
          <p:spPr>
            <a:xfrm>
              <a:off x="1884851" y="3166178"/>
              <a:ext cx="650725" cy="569374"/>
            </a:xfrm>
            <a:custGeom>
              <a:avLst/>
              <a:gdLst/>
              <a:ahLst/>
              <a:cxnLst/>
              <a:rect l="l" t="t" r="r" b="b"/>
              <a:pathLst>
                <a:path w="26029" h="22775" extrusionOk="0">
                  <a:moveTo>
                    <a:pt x="15985" y="0"/>
                  </a:moveTo>
                  <a:lnTo>
                    <a:pt x="1" y="3871"/>
                  </a:lnTo>
                  <a:lnTo>
                    <a:pt x="1" y="4185"/>
                  </a:lnTo>
                  <a:lnTo>
                    <a:pt x="22" y="5074"/>
                  </a:lnTo>
                  <a:lnTo>
                    <a:pt x="74" y="6497"/>
                  </a:lnTo>
                  <a:lnTo>
                    <a:pt x="116" y="7396"/>
                  </a:lnTo>
                  <a:lnTo>
                    <a:pt x="168" y="8422"/>
                  </a:lnTo>
                  <a:lnTo>
                    <a:pt x="241" y="9551"/>
                  </a:lnTo>
                  <a:lnTo>
                    <a:pt x="335" y="10786"/>
                  </a:lnTo>
                  <a:lnTo>
                    <a:pt x="440" y="12114"/>
                  </a:lnTo>
                  <a:lnTo>
                    <a:pt x="566" y="13548"/>
                  </a:lnTo>
                  <a:lnTo>
                    <a:pt x="723" y="15064"/>
                  </a:lnTo>
                  <a:lnTo>
                    <a:pt x="900" y="16665"/>
                  </a:lnTo>
                  <a:lnTo>
                    <a:pt x="1099" y="18339"/>
                  </a:lnTo>
                  <a:lnTo>
                    <a:pt x="1340" y="20086"/>
                  </a:lnTo>
                  <a:lnTo>
                    <a:pt x="2093" y="20274"/>
                  </a:lnTo>
                  <a:lnTo>
                    <a:pt x="2846" y="20462"/>
                  </a:lnTo>
                  <a:lnTo>
                    <a:pt x="3610" y="20640"/>
                  </a:lnTo>
                  <a:lnTo>
                    <a:pt x="4363" y="20808"/>
                  </a:lnTo>
                  <a:lnTo>
                    <a:pt x="5127" y="20975"/>
                  </a:lnTo>
                  <a:lnTo>
                    <a:pt x="5890" y="21132"/>
                  </a:lnTo>
                  <a:lnTo>
                    <a:pt x="6654" y="21278"/>
                  </a:lnTo>
                  <a:lnTo>
                    <a:pt x="7418" y="21425"/>
                  </a:lnTo>
                  <a:lnTo>
                    <a:pt x="8192" y="21550"/>
                  </a:lnTo>
                  <a:lnTo>
                    <a:pt x="8956" y="21686"/>
                  </a:lnTo>
                  <a:lnTo>
                    <a:pt x="9730" y="21802"/>
                  </a:lnTo>
                  <a:lnTo>
                    <a:pt x="10493" y="21917"/>
                  </a:lnTo>
                  <a:lnTo>
                    <a:pt x="11267" y="22021"/>
                  </a:lnTo>
                  <a:lnTo>
                    <a:pt x="12042" y="22126"/>
                  </a:lnTo>
                  <a:lnTo>
                    <a:pt x="12816" y="22220"/>
                  </a:lnTo>
                  <a:lnTo>
                    <a:pt x="13590" y="22304"/>
                  </a:lnTo>
                  <a:lnTo>
                    <a:pt x="14364" y="22377"/>
                  </a:lnTo>
                  <a:lnTo>
                    <a:pt x="15138" y="22450"/>
                  </a:lnTo>
                  <a:lnTo>
                    <a:pt x="15912" y="22513"/>
                  </a:lnTo>
                  <a:lnTo>
                    <a:pt x="16686" y="22576"/>
                  </a:lnTo>
                  <a:lnTo>
                    <a:pt x="17471" y="22628"/>
                  </a:lnTo>
                  <a:lnTo>
                    <a:pt x="18245" y="22670"/>
                  </a:lnTo>
                  <a:lnTo>
                    <a:pt x="19019" y="22701"/>
                  </a:lnTo>
                  <a:lnTo>
                    <a:pt x="19804" y="22733"/>
                  </a:lnTo>
                  <a:lnTo>
                    <a:pt x="20578" y="22753"/>
                  </a:lnTo>
                  <a:lnTo>
                    <a:pt x="21363" y="22764"/>
                  </a:lnTo>
                  <a:lnTo>
                    <a:pt x="22137" y="22774"/>
                  </a:lnTo>
                  <a:lnTo>
                    <a:pt x="22921" y="22774"/>
                  </a:lnTo>
                  <a:lnTo>
                    <a:pt x="23695" y="22764"/>
                  </a:lnTo>
                  <a:lnTo>
                    <a:pt x="24470" y="22753"/>
                  </a:lnTo>
                  <a:lnTo>
                    <a:pt x="25254" y="22733"/>
                  </a:lnTo>
                  <a:lnTo>
                    <a:pt x="26028" y="22701"/>
                  </a:lnTo>
                  <a:lnTo>
                    <a:pt x="25411" y="21540"/>
                  </a:lnTo>
                  <a:lnTo>
                    <a:pt x="24804" y="20389"/>
                  </a:lnTo>
                  <a:lnTo>
                    <a:pt x="24218" y="19259"/>
                  </a:lnTo>
                  <a:lnTo>
                    <a:pt x="23664" y="18151"/>
                  </a:lnTo>
                  <a:lnTo>
                    <a:pt x="23120" y="17052"/>
                  </a:lnTo>
                  <a:lnTo>
                    <a:pt x="22597" y="15975"/>
                  </a:lnTo>
                  <a:lnTo>
                    <a:pt x="22095" y="14928"/>
                  </a:lnTo>
                  <a:lnTo>
                    <a:pt x="21614" y="13893"/>
                  </a:lnTo>
                  <a:lnTo>
                    <a:pt x="21143" y="12888"/>
                  </a:lnTo>
                  <a:lnTo>
                    <a:pt x="20704" y="11916"/>
                  </a:lnTo>
                  <a:lnTo>
                    <a:pt x="20285" y="10964"/>
                  </a:lnTo>
                  <a:lnTo>
                    <a:pt x="19877" y="10043"/>
                  </a:lnTo>
                  <a:lnTo>
                    <a:pt x="19134" y="8296"/>
                  </a:lnTo>
                  <a:lnTo>
                    <a:pt x="18475" y="6674"/>
                  </a:lnTo>
                  <a:lnTo>
                    <a:pt x="17889" y="5210"/>
                  </a:lnTo>
                  <a:lnTo>
                    <a:pt x="17377" y="3892"/>
                  </a:lnTo>
                  <a:lnTo>
                    <a:pt x="16948" y="2752"/>
                  </a:lnTo>
                  <a:lnTo>
                    <a:pt x="16603" y="1789"/>
                  </a:lnTo>
                  <a:lnTo>
                    <a:pt x="16331" y="1025"/>
                  </a:lnTo>
                  <a:lnTo>
                    <a:pt x="16132" y="460"/>
                  </a:lnTo>
                  <a:lnTo>
                    <a:pt x="15985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3;p28">
              <a:extLst>
                <a:ext uri="{FF2B5EF4-FFF2-40B4-BE49-F238E27FC236}">
                  <a16:creationId xmlns:a16="http://schemas.microsoft.com/office/drawing/2014/main" id="{4A3D59B9-5AD8-9C86-CA55-9A6163C3C50C}"/>
                </a:ext>
              </a:extLst>
            </p:cNvPr>
            <p:cNvSpPr/>
            <p:nvPr/>
          </p:nvSpPr>
          <p:spPr>
            <a:xfrm>
              <a:off x="2082050" y="4176000"/>
              <a:ext cx="1332275" cy="1069700"/>
            </a:xfrm>
            <a:custGeom>
              <a:avLst/>
              <a:gdLst/>
              <a:ahLst/>
              <a:cxnLst/>
              <a:rect l="l" t="t" r="r" b="b"/>
              <a:pathLst>
                <a:path w="53291" h="42788" extrusionOk="0">
                  <a:moveTo>
                    <a:pt x="30160" y="1"/>
                  </a:moveTo>
                  <a:lnTo>
                    <a:pt x="29282" y="398"/>
                  </a:lnTo>
                  <a:lnTo>
                    <a:pt x="28392" y="775"/>
                  </a:lnTo>
                  <a:lnTo>
                    <a:pt x="27493" y="1151"/>
                  </a:lnTo>
                  <a:lnTo>
                    <a:pt x="26593" y="1507"/>
                  </a:lnTo>
                  <a:lnTo>
                    <a:pt x="25683" y="1842"/>
                  </a:lnTo>
                  <a:lnTo>
                    <a:pt x="24773" y="2166"/>
                  </a:lnTo>
                  <a:lnTo>
                    <a:pt x="23863" y="2480"/>
                  </a:lnTo>
                  <a:lnTo>
                    <a:pt x="22942" y="2783"/>
                  </a:lnTo>
                  <a:lnTo>
                    <a:pt x="22011" y="3066"/>
                  </a:lnTo>
                  <a:lnTo>
                    <a:pt x="21080" y="3338"/>
                  </a:lnTo>
                  <a:lnTo>
                    <a:pt x="20149" y="3589"/>
                  </a:lnTo>
                  <a:lnTo>
                    <a:pt x="19207" y="3840"/>
                  </a:lnTo>
                  <a:lnTo>
                    <a:pt x="18266" y="4060"/>
                  </a:lnTo>
                  <a:lnTo>
                    <a:pt x="17324" y="4279"/>
                  </a:lnTo>
                  <a:lnTo>
                    <a:pt x="16372" y="4478"/>
                  </a:lnTo>
                  <a:lnTo>
                    <a:pt x="15431" y="4656"/>
                  </a:lnTo>
                  <a:lnTo>
                    <a:pt x="14468" y="4834"/>
                  </a:lnTo>
                  <a:lnTo>
                    <a:pt x="13516" y="4980"/>
                  </a:lnTo>
                  <a:lnTo>
                    <a:pt x="12554" y="5127"/>
                  </a:lnTo>
                  <a:lnTo>
                    <a:pt x="11602" y="5252"/>
                  </a:lnTo>
                  <a:lnTo>
                    <a:pt x="10640" y="5367"/>
                  </a:lnTo>
                  <a:lnTo>
                    <a:pt x="9677" y="5461"/>
                  </a:lnTo>
                  <a:lnTo>
                    <a:pt x="8704" y="5545"/>
                  </a:lnTo>
                  <a:lnTo>
                    <a:pt x="7742" y="5608"/>
                  </a:lnTo>
                  <a:lnTo>
                    <a:pt x="6779" y="5671"/>
                  </a:lnTo>
                  <a:lnTo>
                    <a:pt x="5806" y="5702"/>
                  </a:lnTo>
                  <a:lnTo>
                    <a:pt x="4834" y="5733"/>
                  </a:lnTo>
                  <a:lnTo>
                    <a:pt x="2898" y="5733"/>
                  </a:lnTo>
                  <a:lnTo>
                    <a:pt x="1936" y="5712"/>
                  </a:lnTo>
                  <a:lnTo>
                    <a:pt x="963" y="5681"/>
                  </a:lnTo>
                  <a:lnTo>
                    <a:pt x="0" y="5629"/>
                  </a:lnTo>
                  <a:lnTo>
                    <a:pt x="534" y="7010"/>
                  </a:lnTo>
                  <a:lnTo>
                    <a:pt x="806" y="7700"/>
                  </a:lnTo>
                  <a:lnTo>
                    <a:pt x="1088" y="8391"/>
                  </a:lnTo>
                  <a:lnTo>
                    <a:pt x="1298" y="8893"/>
                  </a:lnTo>
                  <a:lnTo>
                    <a:pt x="1517" y="9395"/>
                  </a:lnTo>
                  <a:lnTo>
                    <a:pt x="1748" y="9897"/>
                  </a:lnTo>
                  <a:lnTo>
                    <a:pt x="1978" y="10399"/>
                  </a:lnTo>
                  <a:lnTo>
                    <a:pt x="2469" y="11403"/>
                  </a:lnTo>
                  <a:lnTo>
                    <a:pt x="2982" y="12397"/>
                  </a:lnTo>
                  <a:lnTo>
                    <a:pt x="3515" y="13401"/>
                  </a:lnTo>
                  <a:lnTo>
                    <a:pt x="4080" y="14385"/>
                  </a:lnTo>
                  <a:lnTo>
                    <a:pt x="4666" y="15379"/>
                  </a:lnTo>
                  <a:lnTo>
                    <a:pt x="5273" y="16352"/>
                  </a:lnTo>
                  <a:lnTo>
                    <a:pt x="5911" y="17335"/>
                  </a:lnTo>
                  <a:lnTo>
                    <a:pt x="6560" y="18297"/>
                  </a:lnTo>
                  <a:lnTo>
                    <a:pt x="7229" y="19260"/>
                  </a:lnTo>
                  <a:lnTo>
                    <a:pt x="7920" y="20201"/>
                  </a:lnTo>
                  <a:lnTo>
                    <a:pt x="8631" y="21143"/>
                  </a:lnTo>
                  <a:lnTo>
                    <a:pt x="9363" y="22074"/>
                  </a:lnTo>
                  <a:lnTo>
                    <a:pt x="10106" y="22994"/>
                  </a:lnTo>
                  <a:lnTo>
                    <a:pt x="10859" y="23905"/>
                  </a:lnTo>
                  <a:lnTo>
                    <a:pt x="11644" y="24804"/>
                  </a:lnTo>
                  <a:lnTo>
                    <a:pt x="12428" y="25683"/>
                  </a:lnTo>
                  <a:lnTo>
                    <a:pt x="13234" y="26551"/>
                  </a:lnTo>
                  <a:lnTo>
                    <a:pt x="14050" y="27409"/>
                  </a:lnTo>
                  <a:lnTo>
                    <a:pt x="14876" y="28246"/>
                  </a:lnTo>
                  <a:lnTo>
                    <a:pt x="15713" y="29072"/>
                  </a:lnTo>
                  <a:lnTo>
                    <a:pt x="16561" y="29878"/>
                  </a:lnTo>
                  <a:lnTo>
                    <a:pt x="17418" y="30663"/>
                  </a:lnTo>
                  <a:lnTo>
                    <a:pt x="18287" y="31437"/>
                  </a:lnTo>
                  <a:lnTo>
                    <a:pt x="19165" y="32190"/>
                  </a:lnTo>
                  <a:lnTo>
                    <a:pt x="20044" y="32922"/>
                  </a:lnTo>
                  <a:lnTo>
                    <a:pt x="20933" y="33634"/>
                  </a:lnTo>
                  <a:lnTo>
                    <a:pt x="21823" y="34324"/>
                  </a:lnTo>
                  <a:lnTo>
                    <a:pt x="22722" y="34994"/>
                  </a:lnTo>
                  <a:lnTo>
                    <a:pt x="23622" y="35642"/>
                  </a:lnTo>
                  <a:lnTo>
                    <a:pt x="24522" y="36270"/>
                  </a:lnTo>
                  <a:lnTo>
                    <a:pt x="25421" y="36866"/>
                  </a:lnTo>
                  <a:lnTo>
                    <a:pt x="26331" y="37442"/>
                  </a:lnTo>
                  <a:lnTo>
                    <a:pt x="27231" y="37996"/>
                  </a:lnTo>
                  <a:lnTo>
                    <a:pt x="28141" y="38519"/>
                  </a:lnTo>
                  <a:lnTo>
                    <a:pt x="29041" y="39021"/>
                  </a:lnTo>
                  <a:lnTo>
                    <a:pt x="29941" y="39492"/>
                  </a:lnTo>
                  <a:lnTo>
                    <a:pt x="30840" y="39931"/>
                  </a:lnTo>
                  <a:lnTo>
                    <a:pt x="31729" y="40339"/>
                  </a:lnTo>
                  <a:lnTo>
                    <a:pt x="32179" y="40538"/>
                  </a:lnTo>
                  <a:lnTo>
                    <a:pt x="32619" y="40726"/>
                  </a:lnTo>
                  <a:lnTo>
                    <a:pt x="33069" y="40904"/>
                  </a:lnTo>
                  <a:lnTo>
                    <a:pt x="33508" y="41082"/>
                  </a:lnTo>
                  <a:lnTo>
                    <a:pt x="33947" y="41249"/>
                  </a:lnTo>
                  <a:lnTo>
                    <a:pt x="34376" y="41406"/>
                  </a:lnTo>
                  <a:lnTo>
                    <a:pt x="34816" y="41553"/>
                  </a:lnTo>
                  <a:lnTo>
                    <a:pt x="35244" y="41689"/>
                  </a:lnTo>
                  <a:lnTo>
                    <a:pt x="35684" y="41825"/>
                  </a:lnTo>
                  <a:lnTo>
                    <a:pt x="36113" y="41950"/>
                  </a:lnTo>
                  <a:lnTo>
                    <a:pt x="36531" y="42065"/>
                  </a:lnTo>
                  <a:lnTo>
                    <a:pt x="36960" y="42170"/>
                  </a:lnTo>
                  <a:lnTo>
                    <a:pt x="37379" y="42275"/>
                  </a:lnTo>
                  <a:lnTo>
                    <a:pt x="37797" y="42369"/>
                  </a:lnTo>
                  <a:lnTo>
                    <a:pt x="38215" y="42452"/>
                  </a:lnTo>
                  <a:lnTo>
                    <a:pt x="38634" y="42526"/>
                  </a:lnTo>
                  <a:lnTo>
                    <a:pt x="39042" y="42588"/>
                  </a:lnTo>
                  <a:lnTo>
                    <a:pt x="39450" y="42641"/>
                  </a:lnTo>
                  <a:lnTo>
                    <a:pt x="39858" y="42693"/>
                  </a:lnTo>
                  <a:lnTo>
                    <a:pt x="40255" y="42724"/>
                  </a:lnTo>
                  <a:lnTo>
                    <a:pt x="40653" y="42756"/>
                  </a:lnTo>
                  <a:lnTo>
                    <a:pt x="41050" y="42777"/>
                  </a:lnTo>
                  <a:lnTo>
                    <a:pt x="41438" y="42787"/>
                  </a:lnTo>
                  <a:lnTo>
                    <a:pt x="41825" y="42787"/>
                  </a:lnTo>
                  <a:lnTo>
                    <a:pt x="42212" y="42777"/>
                  </a:lnTo>
                  <a:lnTo>
                    <a:pt x="42588" y="42756"/>
                  </a:lnTo>
                  <a:lnTo>
                    <a:pt x="42965" y="42724"/>
                  </a:lnTo>
                  <a:lnTo>
                    <a:pt x="43341" y="42683"/>
                  </a:lnTo>
                  <a:lnTo>
                    <a:pt x="43708" y="42641"/>
                  </a:lnTo>
                  <a:lnTo>
                    <a:pt x="44074" y="42578"/>
                  </a:lnTo>
                  <a:lnTo>
                    <a:pt x="44429" y="42515"/>
                  </a:lnTo>
                  <a:lnTo>
                    <a:pt x="44785" y="42432"/>
                  </a:lnTo>
                  <a:lnTo>
                    <a:pt x="45141" y="42337"/>
                  </a:lnTo>
                  <a:lnTo>
                    <a:pt x="45486" y="42243"/>
                  </a:lnTo>
                  <a:lnTo>
                    <a:pt x="45821" y="42128"/>
                  </a:lnTo>
                  <a:lnTo>
                    <a:pt x="46156" y="42013"/>
                  </a:lnTo>
                  <a:lnTo>
                    <a:pt x="46490" y="41877"/>
                  </a:lnTo>
                  <a:lnTo>
                    <a:pt x="46815" y="41741"/>
                  </a:lnTo>
                  <a:lnTo>
                    <a:pt x="47139" y="41584"/>
                  </a:lnTo>
                  <a:lnTo>
                    <a:pt x="47453" y="41417"/>
                  </a:lnTo>
                  <a:lnTo>
                    <a:pt x="47756" y="41249"/>
                  </a:lnTo>
                  <a:lnTo>
                    <a:pt x="48059" y="41061"/>
                  </a:lnTo>
                  <a:lnTo>
                    <a:pt x="48363" y="40862"/>
                  </a:lnTo>
                  <a:lnTo>
                    <a:pt x="48656" y="40653"/>
                  </a:lnTo>
                  <a:lnTo>
                    <a:pt x="48938" y="40433"/>
                  </a:lnTo>
                  <a:lnTo>
                    <a:pt x="49221" y="40203"/>
                  </a:lnTo>
                  <a:lnTo>
                    <a:pt x="49503" y="39963"/>
                  </a:lnTo>
                  <a:lnTo>
                    <a:pt x="49765" y="39701"/>
                  </a:lnTo>
                  <a:lnTo>
                    <a:pt x="50026" y="39440"/>
                  </a:lnTo>
                  <a:lnTo>
                    <a:pt x="50277" y="39178"/>
                  </a:lnTo>
                  <a:lnTo>
                    <a:pt x="50518" y="38917"/>
                  </a:lnTo>
                  <a:lnTo>
                    <a:pt x="50748" y="38655"/>
                  </a:lnTo>
                  <a:lnTo>
                    <a:pt x="50957" y="38383"/>
                  </a:lnTo>
                  <a:lnTo>
                    <a:pt x="51166" y="38111"/>
                  </a:lnTo>
                  <a:lnTo>
                    <a:pt x="51365" y="37850"/>
                  </a:lnTo>
                  <a:lnTo>
                    <a:pt x="51554" y="37578"/>
                  </a:lnTo>
                  <a:lnTo>
                    <a:pt x="51721" y="37306"/>
                  </a:lnTo>
                  <a:lnTo>
                    <a:pt x="51888" y="37034"/>
                  </a:lnTo>
                  <a:lnTo>
                    <a:pt x="52045" y="36762"/>
                  </a:lnTo>
                  <a:lnTo>
                    <a:pt x="52192" y="36479"/>
                  </a:lnTo>
                  <a:lnTo>
                    <a:pt x="52328" y="36207"/>
                  </a:lnTo>
                  <a:lnTo>
                    <a:pt x="52453" y="35925"/>
                  </a:lnTo>
                  <a:lnTo>
                    <a:pt x="52568" y="35653"/>
                  </a:lnTo>
                  <a:lnTo>
                    <a:pt x="52673" y="35370"/>
                  </a:lnTo>
                  <a:lnTo>
                    <a:pt x="52778" y="35088"/>
                  </a:lnTo>
                  <a:lnTo>
                    <a:pt x="52861" y="34805"/>
                  </a:lnTo>
                  <a:lnTo>
                    <a:pt x="52945" y="34523"/>
                  </a:lnTo>
                  <a:lnTo>
                    <a:pt x="53018" y="34240"/>
                  </a:lnTo>
                  <a:lnTo>
                    <a:pt x="53081" y="33958"/>
                  </a:lnTo>
                  <a:lnTo>
                    <a:pt x="53133" y="33665"/>
                  </a:lnTo>
                  <a:lnTo>
                    <a:pt x="53186" y="33383"/>
                  </a:lnTo>
                  <a:lnTo>
                    <a:pt x="53217" y="33100"/>
                  </a:lnTo>
                  <a:lnTo>
                    <a:pt x="53248" y="32807"/>
                  </a:lnTo>
                  <a:lnTo>
                    <a:pt x="53269" y="32525"/>
                  </a:lnTo>
                  <a:lnTo>
                    <a:pt x="53280" y="32232"/>
                  </a:lnTo>
                  <a:lnTo>
                    <a:pt x="53290" y="31939"/>
                  </a:lnTo>
                  <a:lnTo>
                    <a:pt x="53280" y="31656"/>
                  </a:lnTo>
                  <a:lnTo>
                    <a:pt x="53269" y="31364"/>
                  </a:lnTo>
                  <a:lnTo>
                    <a:pt x="53259" y="31071"/>
                  </a:lnTo>
                  <a:lnTo>
                    <a:pt x="53227" y="30778"/>
                  </a:lnTo>
                  <a:lnTo>
                    <a:pt x="53196" y="30485"/>
                  </a:lnTo>
                  <a:lnTo>
                    <a:pt x="53154" y="30192"/>
                  </a:lnTo>
                  <a:lnTo>
                    <a:pt x="53112" y="29899"/>
                  </a:lnTo>
                  <a:lnTo>
                    <a:pt x="53060" y="29606"/>
                  </a:lnTo>
                  <a:lnTo>
                    <a:pt x="52997" y="29313"/>
                  </a:lnTo>
                  <a:lnTo>
                    <a:pt x="52934" y="29020"/>
                  </a:lnTo>
                  <a:lnTo>
                    <a:pt x="52778" y="28434"/>
                  </a:lnTo>
                  <a:lnTo>
                    <a:pt x="52600" y="27838"/>
                  </a:lnTo>
                  <a:lnTo>
                    <a:pt x="52390" y="27252"/>
                  </a:lnTo>
                  <a:lnTo>
                    <a:pt x="52160" y="26656"/>
                  </a:lnTo>
                  <a:lnTo>
                    <a:pt x="51909" y="26070"/>
                  </a:lnTo>
                  <a:lnTo>
                    <a:pt x="51648" y="25474"/>
                  </a:lnTo>
                  <a:lnTo>
                    <a:pt x="51355" y="24878"/>
                  </a:lnTo>
                  <a:lnTo>
                    <a:pt x="51041" y="24292"/>
                  </a:lnTo>
                  <a:lnTo>
                    <a:pt x="50706" y="23706"/>
                  </a:lnTo>
                  <a:lnTo>
                    <a:pt x="50361" y="23110"/>
                  </a:lnTo>
                  <a:lnTo>
                    <a:pt x="49995" y="22524"/>
                  </a:lnTo>
                  <a:lnTo>
                    <a:pt x="49618" y="21938"/>
                  </a:lnTo>
                  <a:lnTo>
                    <a:pt x="49221" y="21352"/>
                  </a:lnTo>
                  <a:lnTo>
                    <a:pt x="48813" y="20777"/>
                  </a:lnTo>
                  <a:lnTo>
                    <a:pt x="48394" y="20191"/>
                  </a:lnTo>
                  <a:lnTo>
                    <a:pt x="47955" y="19615"/>
                  </a:lnTo>
                  <a:lnTo>
                    <a:pt x="47516" y="19040"/>
                  </a:lnTo>
                  <a:lnTo>
                    <a:pt x="47055" y="18465"/>
                  </a:lnTo>
                  <a:lnTo>
                    <a:pt x="46595" y="17900"/>
                  </a:lnTo>
                  <a:lnTo>
                    <a:pt x="46114" y="17335"/>
                  </a:lnTo>
                  <a:lnTo>
                    <a:pt x="45643" y="16770"/>
                  </a:lnTo>
                  <a:lnTo>
                    <a:pt x="45151" y="16216"/>
                  </a:lnTo>
                  <a:lnTo>
                    <a:pt x="44660" y="15661"/>
                  </a:lnTo>
                  <a:lnTo>
                    <a:pt x="43666" y="14573"/>
                  </a:lnTo>
                  <a:lnTo>
                    <a:pt x="42661" y="13506"/>
                  </a:lnTo>
                  <a:lnTo>
                    <a:pt x="41657" y="12450"/>
                  </a:lnTo>
                  <a:lnTo>
                    <a:pt x="40663" y="11424"/>
                  </a:lnTo>
                  <a:lnTo>
                    <a:pt x="39680" y="10430"/>
                  </a:lnTo>
                  <a:lnTo>
                    <a:pt x="37776" y="8516"/>
                  </a:lnTo>
                  <a:lnTo>
                    <a:pt x="36876" y="7606"/>
                  </a:lnTo>
                  <a:lnTo>
                    <a:pt x="36019" y="6727"/>
                  </a:lnTo>
                  <a:lnTo>
                    <a:pt x="35224" y="5890"/>
                  </a:lnTo>
                  <a:lnTo>
                    <a:pt x="34481" y="5095"/>
                  </a:lnTo>
                  <a:lnTo>
                    <a:pt x="33916" y="4468"/>
                  </a:lnTo>
                  <a:lnTo>
                    <a:pt x="33361" y="3840"/>
                  </a:lnTo>
                  <a:lnTo>
                    <a:pt x="32807" y="3212"/>
                  </a:lnTo>
                  <a:lnTo>
                    <a:pt x="32273" y="2574"/>
                  </a:lnTo>
                  <a:lnTo>
                    <a:pt x="31729" y="1936"/>
                  </a:lnTo>
                  <a:lnTo>
                    <a:pt x="31206" y="1298"/>
                  </a:lnTo>
                  <a:lnTo>
                    <a:pt x="30683" y="649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4;p28">
              <a:extLst>
                <a:ext uri="{FF2B5EF4-FFF2-40B4-BE49-F238E27FC236}">
                  <a16:creationId xmlns:a16="http://schemas.microsoft.com/office/drawing/2014/main" id="{9CB00AB0-1E24-F5AF-F3BE-0DEE5D7776C8}"/>
                </a:ext>
              </a:extLst>
            </p:cNvPr>
            <p:cNvSpPr/>
            <p:nvPr/>
          </p:nvSpPr>
          <p:spPr>
            <a:xfrm>
              <a:off x="1918325" y="3668304"/>
              <a:ext cx="917749" cy="668774"/>
            </a:xfrm>
            <a:custGeom>
              <a:avLst/>
              <a:gdLst/>
              <a:ahLst/>
              <a:cxnLst/>
              <a:rect l="l" t="t" r="r" b="b"/>
              <a:pathLst>
                <a:path w="36710" h="26751" extrusionOk="0">
                  <a:moveTo>
                    <a:pt x="1" y="1"/>
                  </a:moveTo>
                  <a:lnTo>
                    <a:pt x="210" y="1476"/>
                  </a:lnTo>
                  <a:lnTo>
                    <a:pt x="440" y="2993"/>
                  </a:lnTo>
                  <a:lnTo>
                    <a:pt x="702" y="4541"/>
                  </a:lnTo>
                  <a:lnTo>
                    <a:pt x="984" y="6121"/>
                  </a:lnTo>
                  <a:lnTo>
                    <a:pt x="1287" y="7742"/>
                  </a:lnTo>
                  <a:lnTo>
                    <a:pt x="1612" y="9385"/>
                  </a:lnTo>
                  <a:lnTo>
                    <a:pt x="1978" y="11048"/>
                  </a:lnTo>
                  <a:lnTo>
                    <a:pt x="2355" y="12732"/>
                  </a:lnTo>
                  <a:lnTo>
                    <a:pt x="2773" y="14448"/>
                  </a:lnTo>
                  <a:lnTo>
                    <a:pt x="2993" y="15306"/>
                  </a:lnTo>
                  <a:lnTo>
                    <a:pt x="3212" y="16164"/>
                  </a:lnTo>
                  <a:lnTo>
                    <a:pt x="3442" y="17032"/>
                  </a:lnTo>
                  <a:lnTo>
                    <a:pt x="3683" y="17900"/>
                  </a:lnTo>
                  <a:lnTo>
                    <a:pt x="3934" y="18768"/>
                  </a:lnTo>
                  <a:lnTo>
                    <a:pt x="4196" y="19647"/>
                  </a:lnTo>
                  <a:lnTo>
                    <a:pt x="4457" y="20515"/>
                  </a:lnTo>
                  <a:lnTo>
                    <a:pt x="4729" y="21394"/>
                  </a:lnTo>
                  <a:lnTo>
                    <a:pt x="5012" y="22262"/>
                  </a:lnTo>
                  <a:lnTo>
                    <a:pt x="5305" y="23141"/>
                  </a:lnTo>
                  <a:lnTo>
                    <a:pt x="5598" y="24020"/>
                  </a:lnTo>
                  <a:lnTo>
                    <a:pt x="5901" y="24899"/>
                  </a:lnTo>
                  <a:lnTo>
                    <a:pt x="6225" y="25767"/>
                  </a:lnTo>
                  <a:lnTo>
                    <a:pt x="6549" y="26646"/>
                  </a:lnTo>
                  <a:lnTo>
                    <a:pt x="7512" y="26698"/>
                  </a:lnTo>
                  <a:lnTo>
                    <a:pt x="8485" y="26729"/>
                  </a:lnTo>
                  <a:lnTo>
                    <a:pt x="9447" y="26750"/>
                  </a:lnTo>
                  <a:lnTo>
                    <a:pt x="11383" y="26750"/>
                  </a:lnTo>
                  <a:lnTo>
                    <a:pt x="12355" y="26719"/>
                  </a:lnTo>
                  <a:lnTo>
                    <a:pt x="13328" y="26688"/>
                  </a:lnTo>
                  <a:lnTo>
                    <a:pt x="14291" y="26625"/>
                  </a:lnTo>
                  <a:lnTo>
                    <a:pt x="15253" y="26562"/>
                  </a:lnTo>
                  <a:lnTo>
                    <a:pt x="16226" y="26478"/>
                  </a:lnTo>
                  <a:lnTo>
                    <a:pt x="17189" y="26384"/>
                  </a:lnTo>
                  <a:lnTo>
                    <a:pt x="18151" y="26269"/>
                  </a:lnTo>
                  <a:lnTo>
                    <a:pt x="19103" y="26144"/>
                  </a:lnTo>
                  <a:lnTo>
                    <a:pt x="20065" y="25997"/>
                  </a:lnTo>
                  <a:lnTo>
                    <a:pt x="21017" y="25851"/>
                  </a:lnTo>
                  <a:lnTo>
                    <a:pt x="21980" y="25673"/>
                  </a:lnTo>
                  <a:lnTo>
                    <a:pt x="22921" y="25495"/>
                  </a:lnTo>
                  <a:lnTo>
                    <a:pt x="23873" y="25296"/>
                  </a:lnTo>
                  <a:lnTo>
                    <a:pt x="24815" y="25077"/>
                  </a:lnTo>
                  <a:lnTo>
                    <a:pt x="25756" y="24857"/>
                  </a:lnTo>
                  <a:lnTo>
                    <a:pt x="26698" y="24606"/>
                  </a:lnTo>
                  <a:lnTo>
                    <a:pt x="27629" y="24355"/>
                  </a:lnTo>
                  <a:lnTo>
                    <a:pt x="28560" y="24083"/>
                  </a:lnTo>
                  <a:lnTo>
                    <a:pt x="29491" y="23800"/>
                  </a:lnTo>
                  <a:lnTo>
                    <a:pt x="30412" y="23497"/>
                  </a:lnTo>
                  <a:lnTo>
                    <a:pt x="31322" y="23183"/>
                  </a:lnTo>
                  <a:lnTo>
                    <a:pt x="32232" y="22859"/>
                  </a:lnTo>
                  <a:lnTo>
                    <a:pt x="33142" y="22524"/>
                  </a:lnTo>
                  <a:lnTo>
                    <a:pt x="34042" y="22168"/>
                  </a:lnTo>
                  <a:lnTo>
                    <a:pt x="34941" y="21792"/>
                  </a:lnTo>
                  <a:lnTo>
                    <a:pt x="35831" y="21415"/>
                  </a:lnTo>
                  <a:lnTo>
                    <a:pt x="36709" y="21018"/>
                  </a:lnTo>
                  <a:lnTo>
                    <a:pt x="35820" y="19877"/>
                  </a:lnTo>
                  <a:lnTo>
                    <a:pt x="34952" y="18727"/>
                  </a:lnTo>
                  <a:lnTo>
                    <a:pt x="34094" y="17576"/>
                  </a:lnTo>
                  <a:lnTo>
                    <a:pt x="33257" y="16415"/>
                  </a:lnTo>
                  <a:lnTo>
                    <a:pt x="32441" y="15253"/>
                  </a:lnTo>
                  <a:lnTo>
                    <a:pt x="31646" y="14092"/>
                  </a:lnTo>
                  <a:lnTo>
                    <a:pt x="30861" y="12931"/>
                  </a:lnTo>
                  <a:lnTo>
                    <a:pt x="30108" y="11759"/>
                  </a:lnTo>
                  <a:lnTo>
                    <a:pt x="29365" y="10598"/>
                  </a:lnTo>
                  <a:lnTo>
                    <a:pt x="28644" y="9437"/>
                  </a:lnTo>
                  <a:lnTo>
                    <a:pt x="27932" y="8286"/>
                  </a:lnTo>
                  <a:lnTo>
                    <a:pt x="27252" y="7135"/>
                  </a:lnTo>
                  <a:lnTo>
                    <a:pt x="26583" y="5995"/>
                  </a:lnTo>
                  <a:lnTo>
                    <a:pt x="25934" y="4855"/>
                  </a:lnTo>
                  <a:lnTo>
                    <a:pt x="25307" y="3736"/>
                  </a:lnTo>
                  <a:lnTo>
                    <a:pt x="24689" y="2616"/>
                  </a:lnTo>
                  <a:lnTo>
                    <a:pt x="23915" y="2648"/>
                  </a:lnTo>
                  <a:lnTo>
                    <a:pt x="23131" y="2668"/>
                  </a:lnTo>
                  <a:lnTo>
                    <a:pt x="22356" y="2679"/>
                  </a:lnTo>
                  <a:lnTo>
                    <a:pt x="21582" y="2689"/>
                  </a:lnTo>
                  <a:lnTo>
                    <a:pt x="20798" y="2689"/>
                  </a:lnTo>
                  <a:lnTo>
                    <a:pt x="20024" y="2679"/>
                  </a:lnTo>
                  <a:lnTo>
                    <a:pt x="19239" y="2668"/>
                  </a:lnTo>
                  <a:lnTo>
                    <a:pt x="18465" y="2648"/>
                  </a:lnTo>
                  <a:lnTo>
                    <a:pt x="17680" y="2616"/>
                  </a:lnTo>
                  <a:lnTo>
                    <a:pt x="16906" y="2585"/>
                  </a:lnTo>
                  <a:lnTo>
                    <a:pt x="16132" y="2543"/>
                  </a:lnTo>
                  <a:lnTo>
                    <a:pt x="15347" y="2491"/>
                  </a:lnTo>
                  <a:lnTo>
                    <a:pt x="14573" y="2428"/>
                  </a:lnTo>
                  <a:lnTo>
                    <a:pt x="13799" y="2365"/>
                  </a:lnTo>
                  <a:lnTo>
                    <a:pt x="13025" y="2292"/>
                  </a:lnTo>
                  <a:lnTo>
                    <a:pt x="12251" y="2219"/>
                  </a:lnTo>
                  <a:lnTo>
                    <a:pt x="11477" y="2135"/>
                  </a:lnTo>
                  <a:lnTo>
                    <a:pt x="10703" y="2041"/>
                  </a:lnTo>
                  <a:lnTo>
                    <a:pt x="9928" y="1936"/>
                  </a:lnTo>
                  <a:lnTo>
                    <a:pt x="9154" y="1832"/>
                  </a:lnTo>
                  <a:lnTo>
                    <a:pt x="8391" y="1717"/>
                  </a:lnTo>
                  <a:lnTo>
                    <a:pt x="7617" y="1601"/>
                  </a:lnTo>
                  <a:lnTo>
                    <a:pt x="6853" y="1465"/>
                  </a:lnTo>
                  <a:lnTo>
                    <a:pt x="6079" y="1340"/>
                  </a:lnTo>
                  <a:lnTo>
                    <a:pt x="5315" y="1193"/>
                  </a:lnTo>
                  <a:lnTo>
                    <a:pt x="4551" y="1047"/>
                  </a:lnTo>
                  <a:lnTo>
                    <a:pt x="3788" y="890"/>
                  </a:lnTo>
                  <a:lnTo>
                    <a:pt x="3024" y="723"/>
                  </a:lnTo>
                  <a:lnTo>
                    <a:pt x="2271" y="555"/>
                  </a:lnTo>
                  <a:lnTo>
                    <a:pt x="1507" y="377"/>
                  </a:lnTo>
                  <a:lnTo>
                    <a:pt x="754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5;p28">
              <a:extLst>
                <a:ext uri="{FF2B5EF4-FFF2-40B4-BE49-F238E27FC236}">
                  <a16:creationId xmlns:a16="http://schemas.microsoft.com/office/drawing/2014/main" id="{000AF1DF-62F1-04BD-7277-0F3B6B82E813}"/>
                </a:ext>
              </a:extLst>
            </p:cNvPr>
            <p:cNvSpPr/>
            <p:nvPr/>
          </p:nvSpPr>
          <p:spPr>
            <a:xfrm>
              <a:off x="1433975" y="2947050"/>
              <a:ext cx="858900" cy="728400"/>
            </a:xfrm>
            <a:custGeom>
              <a:avLst/>
              <a:gdLst/>
              <a:ahLst/>
              <a:cxnLst/>
              <a:rect l="l" t="t" r="r" b="b"/>
              <a:pathLst>
                <a:path w="34356" h="29136" extrusionOk="0">
                  <a:moveTo>
                    <a:pt x="11163" y="1"/>
                  </a:moveTo>
                  <a:lnTo>
                    <a:pt x="10661" y="22"/>
                  </a:lnTo>
                  <a:lnTo>
                    <a:pt x="10169" y="74"/>
                  </a:lnTo>
                  <a:lnTo>
                    <a:pt x="9918" y="106"/>
                  </a:lnTo>
                  <a:lnTo>
                    <a:pt x="9677" y="137"/>
                  </a:lnTo>
                  <a:lnTo>
                    <a:pt x="9437" y="179"/>
                  </a:lnTo>
                  <a:lnTo>
                    <a:pt x="9196" y="231"/>
                  </a:lnTo>
                  <a:lnTo>
                    <a:pt x="8955" y="294"/>
                  </a:lnTo>
                  <a:lnTo>
                    <a:pt x="8715" y="357"/>
                  </a:lnTo>
                  <a:lnTo>
                    <a:pt x="8474" y="430"/>
                  </a:lnTo>
                  <a:lnTo>
                    <a:pt x="8244" y="503"/>
                  </a:lnTo>
                  <a:lnTo>
                    <a:pt x="8014" y="597"/>
                  </a:lnTo>
                  <a:lnTo>
                    <a:pt x="7784" y="691"/>
                  </a:lnTo>
                  <a:lnTo>
                    <a:pt x="7564" y="796"/>
                  </a:lnTo>
                  <a:lnTo>
                    <a:pt x="7334" y="911"/>
                  </a:lnTo>
                  <a:lnTo>
                    <a:pt x="7093" y="1047"/>
                  </a:lnTo>
                  <a:lnTo>
                    <a:pt x="6863" y="1183"/>
                  </a:lnTo>
                  <a:lnTo>
                    <a:pt x="6633" y="1340"/>
                  </a:lnTo>
                  <a:lnTo>
                    <a:pt x="6413" y="1497"/>
                  </a:lnTo>
                  <a:lnTo>
                    <a:pt x="6204" y="1664"/>
                  </a:lnTo>
                  <a:lnTo>
                    <a:pt x="5995" y="1842"/>
                  </a:lnTo>
                  <a:lnTo>
                    <a:pt x="5786" y="2020"/>
                  </a:lnTo>
                  <a:lnTo>
                    <a:pt x="5587" y="2208"/>
                  </a:lnTo>
                  <a:lnTo>
                    <a:pt x="5398" y="2407"/>
                  </a:lnTo>
                  <a:lnTo>
                    <a:pt x="5210" y="2606"/>
                  </a:lnTo>
                  <a:lnTo>
                    <a:pt x="5022" y="2805"/>
                  </a:lnTo>
                  <a:lnTo>
                    <a:pt x="4844" y="3024"/>
                  </a:lnTo>
                  <a:lnTo>
                    <a:pt x="4666" y="3234"/>
                  </a:lnTo>
                  <a:lnTo>
                    <a:pt x="4499" y="3453"/>
                  </a:lnTo>
                  <a:lnTo>
                    <a:pt x="4185" y="3893"/>
                  </a:lnTo>
                  <a:lnTo>
                    <a:pt x="3913" y="4301"/>
                  </a:lnTo>
                  <a:lnTo>
                    <a:pt x="3651" y="4719"/>
                  </a:lnTo>
                  <a:lnTo>
                    <a:pt x="3400" y="5137"/>
                  </a:lnTo>
                  <a:lnTo>
                    <a:pt x="3170" y="5566"/>
                  </a:lnTo>
                  <a:lnTo>
                    <a:pt x="2951" y="5995"/>
                  </a:lnTo>
                  <a:lnTo>
                    <a:pt x="2741" y="6435"/>
                  </a:lnTo>
                  <a:lnTo>
                    <a:pt x="2543" y="6885"/>
                  </a:lnTo>
                  <a:lnTo>
                    <a:pt x="2354" y="7324"/>
                  </a:lnTo>
                  <a:lnTo>
                    <a:pt x="2187" y="7784"/>
                  </a:lnTo>
                  <a:lnTo>
                    <a:pt x="2020" y="8234"/>
                  </a:lnTo>
                  <a:lnTo>
                    <a:pt x="1863" y="8705"/>
                  </a:lnTo>
                  <a:lnTo>
                    <a:pt x="1716" y="9165"/>
                  </a:lnTo>
                  <a:lnTo>
                    <a:pt x="1591" y="9636"/>
                  </a:lnTo>
                  <a:lnTo>
                    <a:pt x="1455" y="10107"/>
                  </a:lnTo>
                  <a:lnTo>
                    <a:pt x="1340" y="10588"/>
                  </a:lnTo>
                  <a:lnTo>
                    <a:pt x="1224" y="11069"/>
                  </a:lnTo>
                  <a:lnTo>
                    <a:pt x="1130" y="11550"/>
                  </a:lnTo>
                  <a:lnTo>
                    <a:pt x="1026" y="12031"/>
                  </a:lnTo>
                  <a:lnTo>
                    <a:pt x="942" y="12523"/>
                  </a:lnTo>
                  <a:lnTo>
                    <a:pt x="858" y="13004"/>
                  </a:lnTo>
                  <a:lnTo>
                    <a:pt x="701" y="13988"/>
                  </a:lnTo>
                  <a:lnTo>
                    <a:pt x="576" y="14971"/>
                  </a:lnTo>
                  <a:lnTo>
                    <a:pt x="450" y="15965"/>
                  </a:lnTo>
                  <a:lnTo>
                    <a:pt x="356" y="16948"/>
                  </a:lnTo>
                  <a:lnTo>
                    <a:pt x="262" y="17942"/>
                  </a:lnTo>
                  <a:lnTo>
                    <a:pt x="168" y="18915"/>
                  </a:lnTo>
                  <a:lnTo>
                    <a:pt x="95" y="19804"/>
                  </a:lnTo>
                  <a:lnTo>
                    <a:pt x="32" y="20683"/>
                  </a:lnTo>
                  <a:lnTo>
                    <a:pt x="11" y="21133"/>
                  </a:lnTo>
                  <a:lnTo>
                    <a:pt x="0" y="21572"/>
                  </a:lnTo>
                  <a:lnTo>
                    <a:pt x="0" y="22022"/>
                  </a:lnTo>
                  <a:lnTo>
                    <a:pt x="11" y="22461"/>
                  </a:lnTo>
                  <a:lnTo>
                    <a:pt x="32" y="22901"/>
                  </a:lnTo>
                  <a:lnTo>
                    <a:pt x="63" y="23340"/>
                  </a:lnTo>
                  <a:lnTo>
                    <a:pt x="126" y="23769"/>
                  </a:lnTo>
                  <a:lnTo>
                    <a:pt x="189" y="24198"/>
                  </a:lnTo>
                  <a:lnTo>
                    <a:pt x="283" y="24627"/>
                  </a:lnTo>
                  <a:lnTo>
                    <a:pt x="398" y="25045"/>
                  </a:lnTo>
                  <a:lnTo>
                    <a:pt x="534" y="25453"/>
                  </a:lnTo>
                  <a:lnTo>
                    <a:pt x="618" y="25663"/>
                  </a:lnTo>
                  <a:lnTo>
                    <a:pt x="701" y="25861"/>
                  </a:lnTo>
                  <a:lnTo>
                    <a:pt x="775" y="26018"/>
                  </a:lnTo>
                  <a:lnTo>
                    <a:pt x="848" y="26175"/>
                  </a:lnTo>
                  <a:lnTo>
                    <a:pt x="932" y="26322"/>
                  </a:lnTo>
                  <a:lnTo>
                    <a:pt x="1015" y="26468"/>
                  </a:lnTo>
                  <a:lnTo>
                    <a:pt x="1204" y="26751"/>
                  </a:lnTo>
                  <a:lnTo>
                    <a:pt x="1402" y="27002"/>
                  </a:lnTo>
                  <a:lnTo>
                    <a:pt x="1622" y="27242"/>
                  </a:lnTo>
                  <a:lnTo>
                    <a:pt x="1863" y="27472"/>
                  </a:lnTo>
                  <a:lnTo>
                    <a:pt x="2114" y="27682"/>
                  </a:lnTo>
                  <a:lnTo>
                    <a:pt x="2386" y="27870"/>
                  </a:lnTo>
                  <a:lnTo>
                    <a:pt x="2668" y="28048"/>
                  </a:lnTo>
                  <a:lnTo>
                    <a:pt x="2961" y="28215"/>
                  </a:lnTo>
                  <a:lnTo>
                    <a:pt x="3275" y="28362"/>
                  </a:lnTo>
                  <a:lnTo>
                    <a:pt x="3599" y="28487"/>
                  </a:lnTo>
                  <a:lnTo>
                    <a:pt x="3944" y="28613"/>
                  </a:lnTo>
                  <a:lnTo>
                    <a:pt x="4290" y="28717"/>
                  </a:lnTo>
                  <a:lnTo>
                    <a:pt x="4656" y="28811"/>
                  </a:lnTo>
                  <a:lnTo>
                    <a:pt x="5032" y="28895"/>
                  </a:lnTo>
                  <a:lnTo>
                    <a:pt x="5419" y="28958"/>
                  </a:lnTo>
                  <a:lnTo>
                    <a:pt x="5806" y="29021"/>
                  </a:lnTo>
                  <a:lnTo>
                    <a:pt x="6214" y="29062"/>
                  </a:lnTo>
                  <a:lnTo>
                    <a:pt x="6622" y="29094"/>
                  </a:lnTo>
                  <a:lnTo>
                    <a:pt x="7051" y="29125"/>
                  </a:lnTo>
                  <a:lnTo>
                    <a:pt x="7480" y="29136"/>
                  </a:lnTo>
                  <a:lnTo>
                    <a:pt x="8359" y="29136"/>
                  </a:lnTo>
                  <a:lnTo>
                    <a:pt x="8809" y="29125"/>
                  </a:lnTo>
                  <a:lnTo>
                    <a:pt x="9259" y="29094"/>
                  </a:lnTo>
                  <a:lnTo>
                    <a:pt x="9719" y="29073"/>
                  </a:lnTo>
                  <a:lnTo>
                    <a:pt x="10190" y="29031"/>
                  </a:lnTo>
                  <a:lnTo>
                    <a:pt x="10661" y="28989"/>
                  </a:lnTo>
                  <a:lnTo>
                    <a:pt x="11131" y="28937"/>
                  </a:lnTo>
                  <a:lnTo>
                    <a:pt x="12083" y="28811"/>
                  </a:lnTo>
                  <a:lnTo>
                    <a:pt x="13046" y="28665"/>
                  </a:lnTo>
                  <a:lnTo>
                    <a:pt x="14008" y="28498"/>
                  </a:lnTo>
                  <a:lnTo>
                    <a:pt x="14971" y="28309"/>
                  </a:lnTo>
                  <a:lnTo>
                    <a:pt x="15923" y="28121"/>
                  </a:lnTo>
                  <a:lnTo>
                    <a:pt x="16874" y="27912"/>
                  </a:lnTo>
                  <a:lnTo>
                    <a:pt x="17806" y="27702"/>
                  </a:lnTo>
                  <a:lnTo>
                    <a:pt x="19605" y="27274"/>
                  </a:lnTo>
                  <a:lnTo>
                    <a:pt x="21300" y="26866"/>
                  </a:lnTo>
                  <a:lnTo>
                    <a:pt x="22837" y="26489"/>
                  </a:lnTo>
                  <a:lnTo>
                    <a:pt x="23549" y="26322"/>
                  </a:lnTo>
                  <a:lnTo>
                    <a:pt x="24197" y="26186"/>
                  </a:lnTo>
                  <a:lnTo>
                    <a:pt x="24804" y="26060"/>
                  </a:lnTo>
                  <a:lnTo>
                    <a:pt x="25348" y="25966"/>
                  </a:lnTo>
                  <a:lnTo>
                    <a:pt x="25955" y="25872"/>
                  </a:lnTo>
                  <a:lnTo>
                    <a:pt x="26572" y="25757"/>
                  </a:lnTo>
                  <a:lnTo>
                    <a:pt x="27179" y="25631"/>
                  </a:lnTo>
                  <a:lnTo>
                    <a:pt x="27482" y="25558"/>
                  </a:lnTo>
                  <a:lnTo>
                    <a:pt x="27775" y="25485"/>
                  </a:lnTo>
                  <a:lnTo>
                    <a:pt x="28078" y="25391"/>
                  </a:lnTo>
                  <a:lnTo>
                    <a:pt x="28371" y="25296"/>
                  </a:lnTo>
                  <a:lnTo>
                    <a:pt x="28654" y="25192"/>
                  </a:lnTo>
                  <a:lnTo>
                    <a:pt x="28936" y="25077"/>
                  </a:lnTo>
                  <a:lnTo>
                    <a:pt x="29208" y="24941"/>
                  </a:lnTo>
                  <a:lnTo>
                    <a:pt x="29480" y="24805"/>
                  </a:lnTo>
                  <a:lnTo>
                    <a:pt x="29742" y="24648"/>
                  </a:lnTo>
                  <a:lnTo>
                    <a:pt x="29993" y="24470"/>
                  </a:lnTo>
                  <a:lnTo>
                    <a:pt x="30160" y="24355"/>
                  </a:lnTo>
                  <a:lnTo>
                    <a:pt x="30317" y="24229"/>
                  </a:lnTo>
                  <a:lnTo>
                    <a:pt x="30464" y="24093"/>
                  </a:lnTo>
                  <a:lnTo>
                    <a:pt x="30610" y="23957"/>
                  </a:lnTo>
                  <a:lnTo>
                    <a:pt x="30757" y="23821"/>
                  </a:lnTo>
                  <a:lnTo>
                    <a:pt x="30893" y="23675"/>
                  </a:lnTo>
                  <a:lnTo>
                    <a:pt x="31144" y="23382"/>
                  </a:lnTo>
                  <a:lnTo>
                    <a:pt x="31384" y="23058"/>
                  </a:lnTo>
                  <a:lnTo>
                    <a:pt x="31604" y="22733"/>
                  </a:lnTo>
                  <a:lnTo>
                    <a:pt x="31813" y="22388"/>
                  </a:lnTo>
                  <a:lnTo>
                    <a:pt x="32012" y="22032"/>
                  </a:lnTo>
                  <a:lnTo>
                    <a:pt x="32190" y="21666"/>
                  </a:lnTo>
                  <a:lnTo>
                    <a:pt x="32347" y="21300"/>
                  </a:lnTo>
                  <a:lnTo>
                    <a:pt x="32504" y="20913"/>
                  </a:lnTo>
                  <a:lnTo>
                    <a:pt x="32640" y="20526"/>
                  </a:lnTo>
                  <a:lnTo>
                    <a:pt x="32776" y="20139"/>
                  </a:lnTo>
                  <a:lnTo>
                    <a:pt x="32901" y="19752"/>
                  </a:lnTo>
                  <a:lnTo>
                    <a:pt x="33006" y="19365"/>
                  </a:lnTo>
                  <a:lnTo>
                    <a:pt x="33110" y="18967"/>
                  </a:lnTo>
                  <a:lnTo>
                    <a:pt x="33246" y="18465"/>
                  </a:lnTo>
                  <a:lnTo>
                    <a:pt x="33361" y="17953"/>
                  </a:lnTo>
                  <a:lnTo>
                    <a:pt x="33477" y="17450"/>
                  </a:lnTo>
                  <a:lnTo>
                    <a:pt x="33592" y="16938"/>
                  </a:lnTo>
                  <a:lnTo>
                    <a:pt x="33696" y="16425"/>
                  </a:lnTo>
                  <a:lnTo>
                    <a:pt x="33790" y="15913"/>
                  </a:lnTo>
                  <a:lnTo>
                    <a:pt x="33874" y="15400"/>
                  </a:lnTo>
                  <a:lnTo>
                    <a:pt x="33958" y="14887"/>
                  </a:lnTo>
                  <a:lnTo>
                    <a:pt x="34031" y="14364"/>
                  </a:lnTo>
                  <a:lnTo>
                    <a:pt x="34094" y="13852"/>
                  </a:lnTo>
                  <a:lnTo>
                    <a:pt x="34156" y="13329"/>
                  </a:lnTo>
                  <a:lnTo>
                    <a:pt x="34209" y="12816"/>
                  </a:lnTo>
                  <a:lnTo>
                    <a:pt x="34251" y="12293"/>
                  </a:lnTo>
                  <a:lnTo>
                    <a:pt x="34282" y="11770"/>
                  </a:lnTo>
                  <a:lnTo>
                    <a:pt x="34313" y="11257"/>
                  </a:lnTo>
                  <a:lnTo>
                    <a:pt x="34345" y="10734"/>
                  </a:lnTo>
                  <a:lnTo>
                    <a:pt x="34355" y="10326"/>
                  </a:lnTo>
                  <a:lnTo>
                    <a:pt x="34355" y="9918"/>
                  </a:lnTo>
                  <a:lnTo>
                    <a:pt x="34345" y="9521"/>
                  </a:lnTo>
                  <a:lnTo>
                    <a:pt x="34324" y="9113"/>
                  </a:lnTo>
                  <a:lnTo>
                    <a:pt x="34272" y="8715"/>
                  </a:lnTo>
                  <a:lnTo>
                    <a:pt x="34240" y="8516"/>
                  </a:lnTo>
                  <a:lnTo>
                    <a:pt x="34198" y="8318"/>
                  </a:lnTo>
                  <a:lnTo>
                    <a:pt x="34156" y="8129"/>
                  </a:lnTo>
                  <a:lnTo>
                    <a:pt x="34104" y="7931"/>
                  </a:lnTo>
                  <a:lnTo>
                    <a:pt x="34031" y="7742"/>
                  </a:lnTo>
                  <a:lnTo>
                    <a:pt x="33968" y="7554"/>
                  </a:lnTo>
                  <a:lnTo>
                    <a:pt x="33874" y="7366"/>
                  </a:lnTo>
                  <a:lnTo>
                    <a:pt x="33780" y="7177"/>
                  </a:lnTo>
                  <a:lnTo>
                    <a:pt x="33686" y="6989"/>
                  </a:lnTo>
                  <a:lnTo>
                    <a:pt x="33571" y="6822"/>
                  </a:lnTo>
                  <a:lnTo>
                    <a:pt x="33456" y="6644"/>
                  </a:lnTo>
                  <a:lnTo>
                    <a:pt x="33330" y="6487"/>
                  </a:lnTo>
                  <a:lnTo>
                    <a:pt x="33205" y="6330"/>
                  </a:lnTo>
                  <a:lnTo>
                    <a:pt x="33069" y="6173"/>
                  </a:lnTo>
                  <a:lnTo>
                    <a:pt x="32922" y="6027"/>
                  </a:lnTo>
                  <a:lnTo>
                    <a:pt x="32776" y="5880"/>
                  </a:lnTo>
                  <a:lnTo>
                    <a:pt x="32619" y="5744"/>
                  </a:lnTo>
                  <a:lnTo>
                    <a:pt x="32462" y="5608"/>
                  </a:lnTo>
                  <a:lnTo>
                    <a:pt x="32294" y="5483"/>
                  </a:lnTo>
                  <a:lnTo>
                    <a:pt x="32127" y="5357"/>
                  </a:lnTo>
                  <a:lnTo>
                    <a:pt x="31771" y="5127"/>
                  </a:lnTo>
                  <a:lnTo>
                    <a:pt x="31405" y="4907"/>
                  </a:lnTo>
                  <a:lnTo>
                    <a:pt x="31018" y="4698"/>
                  </a:lnTo>
                  <a:lnTo>
                    <a:pt x="30631" y="4510"/>
                  </a:lnTo>
                  <a:lnTo>
                    <a:pt x="30234" y="4332"/>
                  </a:lnTo>
                  <a:lnTo>
                    <a:pt x="29826" y="4165"/>
                  </a:lnTo>
                  <a:lnTo>
                    <a:pt x="29418" y="4008"/>
                  </a:lnTo>
                  <a:lnTo>
                    <a:pt x="29020" y="3861"/>
                  </a:lnTo>
                  <a:lnTo>
                    <a:pt x="28612" y="3725"/>
                  </a:lnTo>
                  <a:lnTo>
                    <a:pt x="27786" y="3453"/>
                  </a:lnTo>
                  <a:lnTo>
                    <a:pt x="26970" y="3181"/>
                  </a:lnTo>
                  <a:lnTo>
                    <a:pt x="26143" y="2930"/>
                  </a:lnTo>
                  <a:lnTo>
                    <a:pt x="25317" y="2679"/>
                  </a:lnTo>
                  <a:lnTo>
                    <a:pt x="24480" y="2438"/>
                  </a:lnTo>
                  <a:lnTo>
                    <a:pt x="23643" y="2208"/>
                  </a:lnTo>
                  <a:lnTo>
                    <a:pt x="22816" y="1989"/>
                  </a:lnTo>
                  <a:lnTo>
                    <a:pt x="21969" y="1779"/>
                  </a:lnTo>
                  <a:lnTo>
                    <a:pt x="21132" y="1570"/>
                  </a:lnTo>
                  <a:lnTo>
                    <a:pt x="20295" y="1371"/>
                  </a:lnTo>
                  <a:lnTo>
                    <a:pt x="19448" y="1183"/>
                  </a:lnTo>
                  <a:lnTo>
                    <a:pt x="18601" y="1005"/>
                  </a:lnTo>
                  <a:lnTo>
                    <a:pt x="17753" y="838"/>
                  </a:lnTo>
                  <a:lnTo>
                    <a:pt x="16906" y="671"/>
                  </a:lnTo>
                  <a:lnTo>
                    <a:pt x="16059" y="514"/>
                  </a:lnTo>
                  <a:lnTo>
                    <a:pt x="15201" y="367"/>
                  </a:lnTo>
                  <a:lnTo>
                    <a:pt x="14709" y="294"/>
                  </a:lnTo>
                  <a:lnTo>
                    <a:pt x="14207" y="221"/>
                  </a:lnTo>
                  <a:lnTo>
                    <a:pt x="13694" y="147"/>
                  </a:lnTo>
                  <a:lnTo>
                    <a:pt x="13192" y="95"/>
                  </a:lnTo>
                  <a:lnTo>
                    <a:pt x="12680" y="53"/>
                  </a:lnTo>
                  <a:lnTo>
                    <a:pt x="12177" y="22"/>
                  </a:lnTo>
                  <a:lnTo>
                    <a:pt x="11665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6;p28">
              <a:extLst>
                <a:ext uri="{FF2B5EF4-FFF2-40B4-BE49-F238E27FC236}">
                  <a16:creationId xmlns:a16="http://schemas.microsoft.com/office/drawing/2014/main" id="{674D0FFE-B920-0B1F-FE92-7D16B5A0E9B7}"/>
                </a:ext>
              </a:extLst>
            </p:cNvPr>
            <p:cNvSpPr/>
            <p:nvPr/>
          </p:nvSpPr>
          <p:spPr>
            <a:xfrm>
              <a:off x="1018675" y="2904175"/>
              <a:ext cx="965575" cy="254225"/>
            </a:xfrm>
            <a:custGeom>
              <a:avLst/>
              <a:gdLst/>
              <a:ahLst/>
              <a:cxnLst/>
              <a:rect l="l" t="t" r="r" b="b"/>
              <a:pathLst>
                <a:path w="38623" h="10169" extrusionOk="0">
                  <a:moveTo>
                    <a:pt x="8599" y="0"/>
                  </a:moveTo>
                  <a:lnTo>
                    <a:pt x="7647" y="11"/>
                  </a:lnTo>
                  <a:lnTo>
                    <a:pt x="6685" y="32"/>
                  </a:lnTo>
                  <a:lnTo>
                    <a:pt x="5722" y="63"/>
                  </a:lnTo>
                  <a:lnTo>
                    <a:pt x="4739" y="105"/>
                  </a:lnTo>
                  <a:lnTo>
                    <a:pt x="3745" y="147"/>
                  </a:lnTo>
                  <a:lnTo>
                    <a:pt x="3253" y="168"/>
                  </a:lnTo>
                  <a:lnTo>
                    <a:pt x="2971" y="189"/>
                  </a:lnTo>
                  <a:lnTo>
                    <a:pt x="2668" y="220"/>
                  </a:lnTo>
                  <a:lnTo>
                    <a:pt x="2354" y="272"/>
                  </a:lnTo>
                  <a:lnTo>
                    <a:pt x="2029" y="335"/>
                  </a:lnTo>
                  <a:lnTo>
                    <a:pt x="1716" y="419"/>
                  </a:lnTo>
                  <a:lnTo>
                    <a:pt x="1559" y="482"/>
                  </a:lnTo>
                  <a:lnTo>
                    <a:pt x="1402" y="534"/>
                  </a:lnTo>
                  <a:lnTo>
                    <a:pt x="1245" y="607"/>
                  </a:lnTo>
                  <a:lnTo>
                    <a:pt x="1109" y="680"/>
                  </a:lnTo>
                  <a:lnTo>
                    <a:pt x="962" y="764"/>
                  </a:lnTo>
                  <a:lnTo>
                    <a:pt x="826" y="858"/>
                  </a:lnTo>
                  <a:lnTo>
                    <a:pt x="701" y="952"/>
                  </a:lnTo>
                  <a:lnTo>
                    <a:pt x="586" y="1067"/>
                  </a:lnTo>
                  <a:lnTo>
                    <a:pt x="471" y="1182"/>
                  </a:lnTo>
                  <a:lnTo>
                    <a:pt x="366" y="1318"/>
                  </a:lnTo>
                  <a:lnTo>
                    <a:pt x="282" y="1454"/>
                  </a:lnTo>
                  <a:lnTo>
                    <a:pt x="199" y="1611"/>
                  </a:lnTo>
                  <a:lnTo>
                    <a:pt x="136" y="1779"/>
                  </a:lnTo>
                  <a:lnTo>
                    <a:pt x="73" y="1957"/>
                  </a:lnTo>
                  <a:lnTo>
                    <a:pt x="31" y="2145"/>
                  </a:lnTo>
                  <a:lnTo>
                    <a:pt x="10" y="2344"/>
                  </a:lnTo>
                  <a:lnTo>
                    <a:pt x="0" y="2563"/>
                  </a:lnTo>
                  <a:lnTo>
                    <a:pt x="0" y="2794"/>
                  </a:lnTo>
                  <a:lnTo>
                    <a:pt x="21" y="2909"/>
                  </a:lnTo>
                  <a:lnTo>
                    <a:pt x="63" y="3024"/>
                  </a:lnTo>
                  <a:lnTo>
                    <a:pt x="115" y="3149"/>
                  </a:lnTo>
                  <a:lnTo>
                    <a:pt x="199" y="3264"/>
                  </a:lnTo>
                  <a:lnTo>
                    <a:pt x="293" y="3379"/>
                  </a:lnTo>
                  <a:lnTo>
                    <a:pt x="408" y="3505"/>
                  </a:lnTo>
                  <a:lnTo>
                    <a:pt x="544" y="3620"/>
                  </a:lnTo>
                  <a:lnTo>
                    <a:pt x="701" y="3735"/>
                  </a:lnTo>
                  <a:lnTo>
                    <a:pt x="868" y="3850"/>
                  </a:lnTo>
                  <a:lnTo>
                    <a:pt x="1057" y="3965"/>
                  </a:lnTo>
                  <a:lnTo>
                    <a:pt x="1255" y="4080"/>
                  </a:lnTo>
                  <a:lnTo>
                    <a:pt x="1475" y="4195"/>
                  </a:lnTo>
                  <a:lnTo>
                    <a:pt x="1716" y="4310"/>
                  </a:lnTo>
                  <a:lnTo>
                    <a:pt x="1956" y="4425"/>
                  </a:lnTo>
                  <a:lnTo>
                    <a:pt x="2500" y="4656"/>
                  </a:lnTo>
                  <a:lnTo>
                    <a:pt x="3097" y="4875"/>
                  </a:lnTo>
                  <a:lnTo>
                    <a:pt x="3735" y="5095"/>
                  </a:lnTo>
                  <a:lnTo>
                    <a:pt x="4425" y="5315"/>
                  </a:lnTo>
                  <a:lnTo>
                    <a:pt x="5147" y="5524"/>
                  </a:lnTo>
                  <a:lnTo>
                    <a:pt x="5911" y="5733"/>
                  </a:lnTo>
                  <a:lnTo>
                    <a:pt x="6706" y="5932"/>
                  </a:lnTo>
                  <a:lnTo>
                    <a:pt x="7532" y="6131"/>
                  </a:lnTo>
                  <a:lnTo>
                    <a:pt x="8379" y="6319"/>
                  </a:lnTo>
                  <a:lnTo>
                    <a:pt x="9248" y="6507"/>
                  </a:lnTo>
                  <a:lnTo>
                    <a:pt x="10126" y="6685"/>
                  </a:lnTo>
                  <a:lnTo>
                    <a:pt x="11026" y="6852"/>
                  </a:lnTo>
                  <a:lnTo>
                    <a:pt x="11926" y="7020"/>
                  </a:lnTo>
                  <a:lnTo>
                    <a:pt x="12826" y="7177"/>
                  </a:lnTo>
                  <a:lnTo>
                    <a:pt x="13736" y="7323"/>
                  </a:lnTo>
                  <a:lnTo>
                    <a:pt x="14635" y="7470"/>
                  </a:lnTo>
                  <a:lnTo>
                    <a:pt x="15525" y="7606"/>
                  </a:lnTo>
                  <a:lnTo>
                    <a:pt x="16393" y="7721"/>
                  </a:lnTo>
                  <a:lnTo>
                    <a:pt x="17251" y="7836"/>
                  </a:lnTo>
                  <a:lnTo>
                    <a:pt x="18088" y="7940"/>
                  </a:lnTo>
                  <a:lnTo>
                    <a:pt x="18903" y="8045"/>
                  </a:lnTo>
                  <a:lnTo>
                    <a:pt x="19678" y="8129"/>
                  </a:lnTo>
                  <a:lnTo>
                    <a:pt x="20431" y="8202"/>
                  </a:lnTo>
                  <a:lnTo>
                    <a:pt x="21142" y="8265"/>
                  </a:lnTo>
                  <a:lnTo>
                    <a:pt x="21801" y="8317"/>
                  </a:lnTo>
                  <a:lnTo>
                    <a:pt x="21738" y="8589"/>
                  </a:lnTo>
                  <a:lnTo>
                    <a:pt x="21707" y="8840"/>
                  </a:lnTo>
                  <a:lnTo>
                    <a:pt x="21697" y="8955"/>
                  </a:lnTo>
                  <a:lnTo>
                    <a:pt x="21697" y="9060"/>
                  </a:lnTo>
                  <a:lnTo>
                    <a:pt x="21707" y="9164"/>
                  </a:lnTo>
                  <a:lnTo>
                    <a:pt x="21718" y="9269"/>
                  </a:lnTo>
                  <a:lnTo>
                    <a:pt x="21738" y="9353"/>
                  </a:lnTo>
                  <a:lnTo>
                    <a:pt x="21770" y="9447"/>
                  </a:lnTo>
                  <a:lnTo>
                    <a:pt x="21801" y="9531"/>
                  </a:lnTo>
                  <a:lnTo>
                    <a:pt x="21833" y="9604"/>
                  </a:lnTo>
                  <a:lnTo>
                    <a:pt x="21885" y="9677"/>
                  </a:lnTo>
                  <a:lnTo>
                    <a:pt x="21937" y="9740"/>
                  </a:lnTo>
                  <a:lnTo>
                    <a:pt x="21990" y="9803"/>
                  </a:lnTo>
                  <a:lnTo>
                    <a:pt x="22052" y="9855"/>
                  </a:lnTo>
                  <a:lnTo>
                    <a:pt x="22115" y="9907"/>
                  </a:lnTo>
                  <a:lnTo>
                    <a:pt x="22188" y="9959"/>
                  </a:lnTo>
                  <a:lnTo>
                    <a:pt x="22272" y="10001"/>
                  </a:lnTo>
                  <a:lnTo>
                    <a:pt x="22356" y="10033"/>
                  </a:lnTo>
                  <a:lnTo>
                    <a:pt x="22544" y="10095"/>
                  </a:lnTo>
                  <a:lnTo>
                    <a:pt x="22743" y="10137"/>
                  </a:lnTo>
                  <a:lnTo>
                    <a:pt x="22962" y="10169"/>
                  </a:lnTo>
                  <a:lnTo>
                    <a:pt x="23465" y="10169"/>
                  </a:lnTo>
                  <a:lnTo>
                    <a:pt x="23737" y="10148"/>
                  </a:lnTo>
                  <a:lnTo>
                    <a:pt x="24019" y="10106"/>
                  </a:lnTo>
                  <a:lnTo>
                    <a:pt x="24322" y="10054"/>
                  </a:lnTo>
                  <a:lnTo>
                    <a:pt x="24647" y="9991"/>
                  </a:lnTo>
                  <a:lnTo>
                    <a:pt x="24971" y="9918"/>
                  </a:lnTo>
                  <a:lnTo>
                    <a:pt x="25316" y="9823"/>
                  </a:lnTo>
                  <a:lnTo>
                    <a:pt x="25661" y="9719"/>
                  </a:lnTo>
                  <a:lnTo>
                    <a:pt x="26028" y="9614"/>
                  </a:lnTo>
                  <a:lnTo>
                    <a:pt x="26394" y="9489"/>
                  </a:lnTo>
                  <a:lnTo>
                    <a:pt x="27168" y="9217"/>
                  </a:lnTo>
                  <a:lnTo>
                    <a:pt x="27963" y="8913"/>
                  </a:lnTo>
                  <a:lnTo>
                    <a:pt x="28768" y="8579"/>
                  </a:lnTo>
                  <a:lnTo>
                    <a:pt x="29595" y="8223"/>
                  </a:lnTo>
                  <a:lnTo>
                    <a:pt x="30421" y="7857"/>
                  </a:lnTo>
                  <a:lnTo>
                    <a:pt x="31248" y="7470"/>
                  </a:lnTo>
                  <a:lnTo>
                    <a:pt x="32064" y="7072"/>
                  </a:lnTo>
                  <a:lnTo>
                    <a:pt x="32869" y="6675"/>
                  </a:lnTo>
                  <a:lnTo>
                    <a:pt x="33643" y="6288"/>
                  </a:lnTo>
                  <a:lnTo>
                    <a:pt x="34386" y="5901"/>
                  </a:lnTo>
                  <a:lnTo>
                    <a:pt x="35757" y="5168"/>
                  </a:lnTo>
                  <a:lnTo>
                    <a:pt x="36928" y="4530"/>
                  </a:lnTo>
                  <a:lnTo>
                    <a:pt x="37828" y="4017"/>
                  </a:lnTo>
                  <a:lnTo>
                    <a:pt x="38623" y="3568"/>
                  </a:lnTo>
                  <a:lnTo>
                    <a:pt x="38466" y="3515"/>
                  </a:lnTo>
                  <a:lnTo>
                    <a:pt x="37995" y="3379"/>
                  </a:lnTo>
                  <a:lnTo>
                    <a:pt x="37232" y="3170"/>
                  </a:lnTo>
                  <a:lnTo>
                    <a:pt x="36175" y="2888"/>
                  </a:lnTo>
                  <a:lnTo>
                    <a:pt x="35537" y="2741"/>
                  </a:lnTo>
                  <a:lnTo>
                    <a:pt x="34826" y="2574"/>
                  </a:lnTo>
                  <a:lnTo>
                    <a:pt x="34051" y="2396"/>
                  </a:lnTo>
                  <a:lnTo>
                    <a:pt x="33204" y="2218"/>
                  </a:lnTo>
                  <a:lnTo>
                    <a:pt x="32304" y="2040"/>
                  </a:lnTo>
                  <a:lnTo>
                    <a:pt x="31321" y="1852"/>
                  </a:lnTo>
                  <a:lnTo>
                    <a:pt x="30285" y="1664"/>
                  </a:lnTo>
                  <a:lnTo>
                    <a:pt x="29176" y="1475"/>
                  </a:lnTo>
                  <a:lnTo>
                    <a:pt x="28015" y="1298"/>
                  </a:lnTo>
                  <a:lnTo>
                    <a:pt x="26791" y="1120"/>
                  </a:lnTo>
                  <a:lnTo>
                    <a:pt x="25494" y="952"/>
                  </a:lnTo>
                  <a:lnTo>
                    <a:pt x="24155" y="785"/>
                  </a:lnTo>
                  <a:lnTo>
                    <a:pt x="22743" y="628"/>
                  </a:lnTo>
                  <a:lnTo>
                    <a:pt x="21278" y="492"/>
                  </a:lnTo>
                  <a:lnTo>
                    <a:pt x="19761" y="366"/>
                  </a:lnTo>
                  <a:lnTo>
                    <a:pt x="18192" y="251"/>
                  </a:lnTo>
                  <a:lnTo>
                    <a:pt x="16560" y="157"/>
                  </a:lnTo>
                  <a:lnTo>
                    <a:pt x="14876" y="84"/>
                  </a:lnTo>
                  <a:lnTo>
                    <a:pt x="13150" y="32"/>
                  </a:lnTo>
                  <a:lnTo>
                    <a:pt x="11361" y="0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7;p28">
              <a:extLst>
                <a:ext uri="{FF2B5EF4-FFF2-40B4-BE49-F238E27FC236}">
                  <a16:creationId xmlns:a16="http://schemas.microsoft.com/office/drawing/2014/main" id="{C201EB1F-599A-1F92-DBBC-80DE930A1ACB}"/>
                </a:ext>
              </a:extLst>
            </p:cNvPr>
            <p:cNvSpPr/>
            <p:nvPr/>
          </p:nvSpPr>
          <p:spPr>
            <a:xfrm>
              <a:off x="1498050" y="3106325"/>
              <a:ext cx="508975" cy="569125"/>
            </a:xfrm>
            <a:custGeom>
              <a:avLst/>
              <a:gdLst/>
              <a:ahLst/>
              <a:cxnLst/>
              <a:rect l="l" t="t" r="r" b="b"/>
              <a:pathLst>
                <a:path w="20359" h="22765" extrusionOk="0">
                  <a:moveTo>
                    <a:pt x="210" y="1"/>
                  </a:moveTo>
                  <a:lnTo>
                    <a:pt x="2720" y="294"/>
                  </a:lnTo>
                  <a:lnTo>
                    <a:pt x="5242" y="608"/>
                  </a:lnTo>
                  <a:lnTo>
                    <a:pt x="7752" y="932"/>
                  </a:lnTo>
                  <a:lnTo>
                    <a:pt x="9008" y="1099"/>
                  </a:lnTo>
                  <a:lnTo>
                    <a:pt x="10253" y="1288"/>
                  </a:lnTo>
                  <a:lnTo>
                    <a:pt x="11508" y="1476"/>
                  </a:lnTo>
                  <a:lnTo>
                    <a:pt x="12753" y="1675"/>
                  </a:lnTo>
                  <a:lnTo>
                    <a:pt x="13998" y="1894"/>
                  </a:lnTo>
                  <a:lnTo>
                    <a:pt x="15232" y="2125"/>
                  </a:lnTo>
                  <a:lnTo>
                    <a:pt x="15849" y="2250"/>
                  </a:lnTo>
                  <a:lnTo>
                    <a:pt x="16467" y="2386"/>
                  </a:lnTo>
                  <a:lnTo>
                    <a:pt x="17073" y="2533"/>
                  </a:lnTo>
                  <a:lnTo>
                    <a:pt x="17680" y="2700"/>
                  </a:lnTo>
                  <a:lnTo>
                    <a:pt x="17973" y="2784"/>
                  </a:lnTo>
                  <a:lnTo>
                    <a:pt x="18266" y="2878"/>
                  </a:lnTo>
                  <a:lnTo>
                    <a:pt x="18559" y="2972"/>
                  </a:lnTo>
                  <a:lnTo>
                    <a:pt x="18831" y="3077"/>
                  </a:lnTo>
                  <a:lnTo>
                    <a:pt x="19103" y="3202"/>
                  </a:lnTo>
                  <a:lnTo>
                    <a:pt x="19228" y="3265"/>
                  </a:lnTo>
                  <a:lnTo>
                    <a:pt x="19333" y="3328"/>
                  </a:lnTo>
                  <a:lnTo>
                    <a:pt x="19438" y="3401"/>
                  </a:lnTo>
                  <a:lnTo>
                    <a:pt x="19493" y="3448"/>
                  </a:lnTo>
                  <a:lnTo>
                    <a:pt x="19493" y="3448"/>
                  </a:lnTo>
                  <a:lnTo>
                    <a:pt x="19490" y="3453"/>
                  </a:lnTo>
                  <a:lnTo>
                    <a:pt x="19417" y="3516"/>
                  </a:lnTo>
                  <a:lnTo>
                    <a:pt x="19322" y="3589"/>
                  </a:lnTo>
                  <a:lnTo>
                    <a:pt x="19207" y="3662"/>
                  </a:lnTo>
                  <a:lnTo>
                    <a:pt x="19082" y="3736"/>
                  </a:lnTo>
                  <a:lnTo>
                    <a:pt x="18831" y="3872"/>
                  </a:lnTo>
                  <a:lnTo>
                    <a:pt x="18559" y="3997"/>
                  </a:lnTo>
                  <a:lnTo>
                    <a:pt x="18276" y="4112"/>
                  </a:lnTo>
                  <a:lnTo>
                    <a:pt x="17994" y="4217"/>
                  </a:lnTo>
                  <a:lnTo>
                    <a:pt x="17701" y="4332"/>
                  </a:lnTo>
                  <a:lnTo>
                    <a:pt x="17115" y="4531"/>
                  </a:lnTo>
                  <a:lnTo>
                    <a:pt x="16519" y="4719"/>
                  </a:lnTo>
                  <a:lnTo>
                    <a:pt x="15923" y="4897"/>
                  </a:lnTo>
                  <a:lnTo>
                    <a:pt x="15316" y="5064"/>
                  </a:lnTo>
                  <a:lnTo>
                    <a:pt x="14102" y="5378"/>
                  </a:lnTo>
                  <a:lnTo>
                    <a:pt x="12878" y="5692"/>
                  </a:lnTo>
                  <a:lnTo>
                    <a:pt x="11644" y="5974"/>
                  </a:lnTo>
                  <a:lnTo>
                    <a:pt x="10420" y="6257"/>
                  </a:lnTo>
                  <a:lnTo>
                    <a:pt x="9185" y="6518"/>
                  </a:lnTo>
                  <a:lnTo>
                    <a:pt x="7951" y="6780"/>
                  </a:lnTo>
                  <a:lnTo>
                    <a:pt x="6706" y="7031"/>
                  </a:lnTo>
                  <a:lnTo>
                    <a:pt x="5472" y="7282"/>
                  </a:lnTo>
                  <a:lnTo>
                    <a:pt x="2982" y="7763"/>
                  </a:lnTo>
                  <a:lnTo>
                    <a:pt x="565" y="8202"/>
                  </a:lnTo>
                  <a:lnTo>
                    <a:pt x="565" y="8202"/>
                  </a:lnTo>
                  <a:lnTo>
                    <a:pt x="555" y="8203"/>
                  </a:lnTo>
                  <a:lnTo>
                    <a:pt x="555" y="8204"/>
                  </a:lnTo>
                  <a:lnTo>
                    <a:pt x="555" y="8204"/>
                  </a:lnTo>
                  <a:lnTo>
                    <a:pt x="503" y="8213"/>
                  </a:lnTo>
                  <a:lnTo>
                    <a:pt x="388" y="8244"/>
                  </a:lnTo>
                  <a:lnTo>
                    <a:pt x="293" y="8297"/>
                  </a:lnTo>
                  <a:lnTo>
                    <a:pt x="199" y="8359"/>
                  </a:lnTo>
                  <a:lnTo>
                    <a:pt x="126" y="8443"/>
                  </a:lnTo>
                  <a:lnTo>
                    <a:pt x="63" y="8537"/>
                  </a:lnTo>
                  <a:lnTo>
                    <a:pt x="21" y="8642"/>
                  </a:lnTo>
                  <a:lnTo>
                    <a:pt x="0" y="8757"/>
                  </a:lnTo>
                  <a:lnTo>
                    <a:pt x="0" y="8872"/>
                  </a:lnTo>
                  <a:lnTo>
                    <a:pt x="11" y="8935"/>
                  </a:lnTo>
                  <a:lnTo>
                    <a:pt x="21" y="8987"/>
                  </a:lnTo>
                  <a:lnTo>
                    <a:pt x="74" y="9102"/>
                  </a:lnTo>
                  <a:lnTo>
                    <a:pt x="136" y="9196"/>
                  </a:lnTo>
                  <a:lnTo>
                    <a:pt x="220" y="9280"/>
                  </a:lnTo>
                  <a:lnTo>
                    <a:pt x="314" y="9353"/>
                  </a:lnTo>
                  <a:lnTo>
                    <a:pt x="419" y="9395"/>
                  </a:lnTo>
                  <a:lnTo>
                    <a:pt x="544" y="9427"/>
                  </a:lnTo>
                  <a:lnTo>
                    <a:pt x="670" y="9427"/>
                  </a:lnTo>
                  <a:lnTo>
                    <a:pt x="1873" y="9322"/>
                  </a:lnTo>
                  <a:lnTo>
                    <a:pt x="3087" y="9238"/>
                  </a:lnTo>
                  <a:lnTo>
                    <a:pt x="4300" y="9165"/>
                  </a:lnTo>
                  <a:lnTo>
                    <a:pt x="5514" y="9092"/>
                  </a:lnTo>
                  <a:lnTo>
                    <a:pt x="6727" y="9029"/>
                  </a:lnTo>
                  <a:lnTo>
                    <a:pt x="7930" y="8987"/>
                  </a:lnTo>
                  <a:lnTo>
                    <a:pt x="9144" y="8945"/>
                  </a:lnTo>
                  <a:lnTo>
                    <a:pt x="10357" y="8924"/>
                  </a:lnTo>
                  <a:lnTo>
                    <a:pt x="11560" y="8924"/>
                  </a:lnTo>
                  <a:lnTo>
                    <a:pt x="12774" y="8935"/>
                  </a:lnTo>
                  <a:lnTo>
                    <a:pt x="13370" y="8956"/>
                  </a:lnTo>
                  <a:lnTo>
                    <a:pt x="13966" y="8977"/>
                  </a:lnTo>
                  <a:lnTo>
                    <a:pt x="14573" y="9008"/>
                  </a:lnTo>
                  <a:lnTo>
                    <a:pt x="15159" y="9060"/>
                  </a:lnTo>
                  <a:lnTo>
                    <a:pt x="15755" y="9113"/>
                  </a:lnTo>
                  <a:lnTo>
                    <a:pt x="16341" y="9186"/>
                  </a:lnTo>
                  <a:lnTo>
                    <a:pt x="16916" y="9280"/>
                  </a:lnTo>
                  <a:lnTo>
                    <a:pt x="17199" y="9332"/>
                  </a:lnTo>
                  <a:lnTo>
                    <a:pt x="17471" y="9395"/>
                  </a:lnTo>
                  <a:lnTo>
                    <a:pt x="17743" y="9458"/>
                  </a:lnTo>
                  <a:lnTo>
                    <a:pt x="18004" y="9542"/>
                  </a:lnTo>
                  <a:lnTo>
                    <a:pt x="18245" y="9636"/>
                  </a:lnTo>
                  <a:lnTo>
                    <a:pt x="18465" y="9740"/>
                  </a:lnTo>
                  <a:lnTo>
                    <a:pt x="18559" y="9793"/>
                  </a:lnTo>
                  <a:lnTo>
                    <a:pt x="18632" y="9845"/>
                  </a:lnTo>
                  <a:lnTo>
                    <a:pt x="18695" y="9897"/>
                  </a:lnTo>
                  <a:lnTo>
                    <a:pt x="18722" y="9925"/>
                  </a:lnTo>
                  <a:lnTo>
                    <a:pt x="18722" y="9925"/>
                  </a:lnTo>
                  <a:lnTo>
                    <a:pt x="18695" y="9971"/>
                  </a:lnTo>
                  <a:lnTo>
                    <a:pt x="18632" y="10044"/>
                  </a:lnTo>
                  <a:lnTo>
                    <a:pt x="18559" y="10107"/>
                  </a:lnTo>
                  <a:lnTo>
                    <a:pt x="18370" y="10263"/>
                  </a:lnTo>
                  <a:lnTo>
                    <a:pt x="18161" y="10410"/>
                  </a:lnTo>
                  <a:lnTo>
                    <a:pt x="17921" y="10546"/>
                  </a:lnTo>
                  <a:lnTo>
                    <a:pt x="17680" y="10682"/>
                  </a:lnTo>
                  <a:lnTo>
                    <a:pt x="17429" y="10818"/>
                  </a:lnTo>
                  <a:lnTo>
                    <a:pt x="17167" y="10943"/>
                  </a:lnTo>
                  <a:lnTo>
                    <a:pt x="16623" y="11174"/>
                  </a:lnTo>
                  <a:lnTo>
                    <a:pt x="16079" y="11393"/>
                  </a:lnTo>
                  <a:lnTo>
                    <a:pt x="15515" y="11602"/>
                  </a:lnTo>
                  <a:lnTo>
                    <a:pt x="14950" y="11801"/>
                  </a:lnTo>
                  <a:lnTo>
                    <a:pt x="14385" y="11990"/>
                  </a:lnTo>
                  <a:lnTo>
                    <a:pt x="13809" y="12178"/>
                  </a:lnTo>
                  <a:lnTo>
                    <a:pt x="13234" y="12356"/>
                  </a:lnTo>
                  <a:lnTo>
                    <a:pt x="12659" y="12534"/>
                  </a:lnTo>
                  <a:lnTo>
                    <a:pt x="11497" y="12858"/>
                  </a:lnTo>
                  <a:lnTo>
                    <a:pt x="10326" y="13182"/>
                  </a:lnTo>
                  <a:lnTo>
                    <a:pt x="9154" y="13486"/>
                  </a:lnTo>
                  <a:lnTo>
                    <a:pt x="7972" y="13778"/>
                  </a:lnTo>
                  <a:lnTo>
                    <a:pt x="6800" y="14061"/>
                  </a:lnTo>
                  <a:lnTo>
                    <a:pt x="5608" y="14333"/>
                  </a:lnTo>
                  <a:lnTo>
                    <a:pt x="4426" y="14605"/>
                  </a:lnTo>
                  <a:lnTo>
                    <a:pt x="3243" y="14866"/>
                  </a:lnTo>
                  <a:lnTo>
                    <a:pt x="2051" y="15117"/>
                  </a:lnTo>
                  <a:lnTo>
                    <a:pt x="869" y="15358"/>
                  </a:lnTo>
                  <a:lnTo>
                    <a:pt x="858" y="15358"/>
                  </a:lnTo>
                  <a:lnTo>
                    <a:pt x="743" y="15389"/>
                  </a:lnTo>
                  <a:lnTo>
                    <a:pt x="649" y="15442"/>
                  </a:lnTo>
                  <a:lnTo>
                    <a:pt x="565" y="15515"/>
                  </a:lnTo>
                  <a:lnTo>
                    <a:pt x="503" y="15599"/>
                  </a:lnTo>
                  <a:lnTo>
                    <a:pt x="450" y="15693"/>
                  </a:lnTo>
                  <a:lnTo>
                    <a:pt x="419" y="15797"/>
                  </a:lnTo>
                  <a:lnTo>
                    <a:pt x="408" y="15902"/>
                  </a:lnTo>
                  <a:lnTo>
                    <a:pt x="419" y="16017"/>
                  </a:lnTo>
                  <a:lnTo>
                    <a:pt x="450" y="16122"/>
                  </a:lnTo>
                  <a:lnTo>
                    <a:pt x="503" y="16216"/>
                  </a:lnTo>
                  <a:lnTo>
                    <a:pt x="565" y="16300"/>
                  </a:lnTo>
                  <a:lnTo>
                    <a:pt x="649" y="16373"/>
                  </a:lnTo>
                  <a:lnTo>
                    <a:pt x="743" y="16425"/>
                  </a:lnTo>
                  <a:lnTo>
                    <a:pt x="848" y="16457"/>
                  </a:lnTo>
                  <a:lnTo>
                    <a:pt x="952" y="16467"/>
                  </a:lnTo>
                  <a:lnTo>
                    <a:pt x="1068" y="16457"/>
                  </a:lnTo>
                  <a:lnTo>
                    <a:pt x="2061" y="16279"/>
                  </a:lnTo>
                  <a:lnTo>
                    <a:pt x="3066" y="16111"/>
                  </a:lnTo>
                  <a:lnTo>
                    <a:pt x="4059" y="15954"/>
                  </a:lnTo>
                  <a:lnTo>
                    <a:pt x="5064" y="15797"/>
                  </a:lnTo>
                  <a:lnTo>
                    <a:pt x="6068" y="15661"/>
                  </a:lnTo>
                  <a:lnTo>
                    <a:pt x="7072" y="15525"/>
                  </a:lnTo>
                  <a:lnTo>
                    <a:pt x="8077" y="15410"/>
                  </a:lnTo>
                  <a:lnTo>
                    <a:pt x="9091" y="15295"/>
                  </a:lnTo>
                  <a:lnTo>
                    <a:pt x="10096" y="15201"/>
                  </a:lnTo>
                  <a:lnTo>
                    <a:pt x="11100" y="15128"/>
                  </a:lnTo>
                  <a:lnTo>
                    <a:pt x="12115" y="15076"/>
                  </a:lnTo>
                  <a:lnTo>
                    <a:pt x="12617" y="15055"/>
                  </a:lnTo>
                  <a:lnTo>
                    <a:pt x="13119" y="15034"/>
                  </a:lnTo>
                  <a:lnTo>
                    <a:pt x="13621" y="15034"/>
                  </a:lnTo>
                  <a:lnTo>
                    <a:pt x="14123" y="15044"/>
                  </a:lnTo>
                  <a:lnTo>
                    <a:pt x="14615" y="15055"/>
                  </a:lnTo>
                  <a:lnTo>
                    <a:pt x="15117" y="15086"/>
                  </a:lnTo>
                  <a:lnTo>
                    <a:pt x="15609" y="15128"/>
                  </a:lnTo>
                  <a:lnTo>
                    <a:pt x="15849" y="15159"/>
                  </a:lnTo>
                  <a:lnTo>
                    <a:pt x="16100" y="15191"/>
                  </a:lnTo>
                  <a:lnTo>
                    <a:pt x="16341" y="15233"/>
                  </a:lnTo>
                  <a:lnTo>
                    <a:pt x="16571" y="15285"/>
                  </a:lnTo>
                  <a:lnTo>
                    <a:pt x="16801" y="15348"/>
                  </a:lnTo>
                  <a:lnTo>
                    <a:pt x="17031" y="15410"/>
                  </a:lnTo>
                  <a:lnTo>
                    <a:pt x="17146" y="15452"/>
                  </a:lnTo>
                  <a:lnTo>
                    <a:pt x="17199" y="15463"/>
                  </a:lnTo>
                  <a:lnTo>
                    <a:pt x="17251" y="15484"/>
                  </a:lnTo>
                  <a:lnTo>
                    <a:pt x="17356" y="15536"/>
                  </a:lnTo>
                  <a:lnTo>
                    <a:pt x="17460" y="15578"/>
                  </a:lnTo>
                  <a:lnTo>
                    <a:pt x="17554" y="15630"/>
                  </a:lnTo>
                  <a:lnTo>
                    <a:pt x="17649" y="15682"/>
                  </a:lnTo>
                  <a:lnTo>
                    <a:pt x="17732" y="15745"/>
                  </a:lnTo>
                  <a:lnTo>
                    <a:pt x="17806" y="15808"/>
                  </a:lnTo>
                  <a:lnTo>
                    <a:pt x="17879" y="15871"/>
                  </a:lnTo>
                  <a:lnTo>
                    <a:pt x="17931" y="15933"/>
                  </a:lnTo>
                  <a:lnTo>
                    <a:pt x="17973" y="15996"/>
                  </a:lnTo>
                  <a:lnTo>
                    <a:pt x="18004" y="16069"/>
                  </a:lnTo>
                  <a:lnTo>
                    <a:pt x="18025" y="16132"/>
                  </a:lnTo>
                  <a:lnTo>
                    <a:pt x="18025" y="16205"/>
                  </a:lnTo>
                  <a:lnTo>
                    <a:pt x="18015" y="16279"/>
                  </a:lnTo>
                  <a:lnTo>
                    <a:pt x="17994" y="16362"/>
                  </a:lnTo>
                  <a:lnTo>
                    <a:pt x="17962" y="16446"/>
                  </a:lnTo>
                  <a:lnTo>
                    <a:pt x="17921" y="16530"/>
                  </a:lnTo>
                  <a:lnTo>
                    <a:pt x="17868" y="16624"/>
                  </a:lnTo>
                  <a:lnTo>
                    <a:pt x="17806" y="16718"/>
                  </a:lnTo>
                  <a:lnTo>
                    <a:pt x="17659" y="16885"/>
                  </a:lnTo>
                  <a:lnTo>
                    <a:pt x="17502" y="17063"/>
                  </a:lnTo>
                  <a:lnTo>
                    <a:pt x="17324" y="17220"/>
                  </a:lnTo>
                  <a:lnTo>
                    <a:pt x="17136" y="17377"/>
                  </a:lnTo>
                  <a:lnTo>
                    <a:pt x="16948" y="17534"/>
                  </a:lnTo>
                  <a:lnTo>
                    <a:pt x="16749" y="17680"/>
                  </a:lnTo>
                  <a:lnTo>
                    <a:pt x="16341" y="17963"/>
                  </a:lnTo>
                  <a:lnTo>
                    <a:pt x="15912" y="18224"/>
                  </a:lnTo>
                  <a:lnTo>
                    <a:pt x="15483" y="18486"/>
                  </a:lnTo>
                  <a:lnTo>
                    <a:pt x="15044" y="18737"/>
                  </a:lnTo>
                  <a:lnTo>
                    <a:pt x="14604" y="18978"/>
                  </a:lnTo>
                  <a:lnTo>
                    <a:pt x="14155" y="19208"/>
                  </a:lnTo>
                  <a:lnTo>
                    <a:pt x="13694" y="19438"/>
                  </a:lnTo>
                  <a:lnTo>
                    <a:pt x="13244" y="19658"/>
                  </a:lnTo>
                  <a:lnTo>
                    <a:pt x="12324" y="20087"/>
                  </a:lnTo>
                  <a:lnTo>
                    <a:pt x="11393" y="20505"/>
                  </a:lnTo>
                  <a:lnTo>
                    <a:pt x="10462" y="20903"/>
                  </a:lnTo>
                  <a:lnTo>
                    <a:pt x="9520" y="21300"/>
                  </a:lnTo>
                  <a:lnTo>
                    <a:pt x="8579" y="21677"/>
                  </a:lnTo>
                  <a:lnTo>
                    <a:pt x="7627" y="22053"/>
                  </a:lnTo>
                  <a:lnTo>
                    <a:pt x="6675" y="22409"/>
                  </a:lnTo>
                  <a:lnTo>
                    <a:pt x="5723" y="22765"/>
                  </a:lnTo>
                  <a:lnTo>
                    <a:pt x="6696" y="22472"/>
                  </a:lnTo>
                  <a:lnTo>
                    <a:pt x="7669" y="22158"/>
                  </a:lnTo>
                  <a:lnTo>
                    <a:pt x="8641" y="21844"/>
                  </a:lnTo>
                  <a:lnTo>
                    <a:pt x="9604" y="21509"/>
                  </a:lnTo>
                  <a:lnTo>
                    <a:pt x="10566" y="21164"/>
                  </a:lnTo>
                  <a:lnTo>
                    <a:pt x="11518" y="20808"/>
                  </a:lnTo>
                  <a:lnTo>
                    <a:pt x="12470" y="20432"/>
                  </a:lnTo>
                  <a:lnTo>
                    <a:pt x="13412" y="20034"/>
                  </a:lnTo>
                  <a:lnTo>
                    <a:pt x="13883" y="19836"/>
                  </a:lnTo>
                  <a:lnTo>
                    <a:pt x="14353" y="19626"/>
                  </a:lnTo>
                  <a:lnTo>
                    <a:pt x="14814" y="19407"/>
                  </a:lnTo>
                  <a:lnTo>
                    <a:pt x="15274" y="19176"/>
                  </a:lnTo>
                  <a:lnTo>
                    <a:pt x="15734" y="18946"/>
                  </a:lnTo>
                  <a:lnTo>
                    <a:pt x="16195" y="18695"/>
                  </a:lnTo>
                  <a:lnTo>
                    <a:pt x="16634" y="18434"/>
                  </a:lnTo>
                  <a:lnTo>
                    <a:pt x="17073" y="18151"/>
                  </a:lnTo>
                  <a:lnTo>
                    <a:pt x="17293" y="18005"/>
                  </a:lnTo>
                  <a:lnTo>
                    <a:pt x="17513" y="17848"/>
                  </a:lnTo>
                  <a:lnTo>
                    <a:pt x="17722" y="17680"/>
                  </a:lnTo>
                  <a:lnTo>
                    <a:pt x="17921" y="17503"/>
                  </a:lnTo>
                  <a:lnTo>
                    <a:pt x="18119" y="17314"/>
                  </a:lnTo>
                  <a:lnTo>
                    <a:pt x="18214" y="17210"/>
                  </a:lnTo>
                  <a:lnTo>
                    <a:pt x="18308" y="17105"/>
                  </a:lnTo>
                  <a:lnTo>
                    <a:pt x="18391" y="16980"/>
                  </a:lnTo>
                  <a:lnTo>
                    <a:pt x="18475" y="16854"/>
                  </a:lnTo>
                  <a:lnTo>
                    <a:pt x="18548" y="16718"/>
                  </a:lnTo>
                  <a:lnTo>
                    <a:pt x="18611" y="16572"/>
                  </a:lnTo>
                  <a:lnTo>
                    <a:pt x="18663" y="16415"/>
                  </a:lnTo>
                  <a:lnTo>
                    <a:pt x="18674" y="16321"/>
                  </a:lnTo>
                  <a:lnTo>
                    <a:pt x="18684" y="16237"/>
                  </a:lnTo>
                  <a:lnTo>
                    <a:pt x="18684" y="16143"/>
                  </a:lnTo>
                  <a:lnTo>
                    <a:pt x="18684" y="16049"/>
                  </a:lnTo>
                  <a:lnTo>
                    <a:pt x="18663" y="15954"/>
                  </a:lnTo>
                  <a:lnTo>
                    <a:pt x="18642" y="15871"/>
                  </a:lnTo>
                  <a:lnTo>
                    <a:pt x="18611" y="15777"/>
                  </a:lnTo>
                  <a:lnTo>
                    <a:pt x="18580" y="15693"/>
                  </a:lnTo>
                  <a:lnTo>
                    <a:pt x="18538" y="15620"/>
                  </a:lnTo>
                  <a:lnTo>
                    <a:pt x="18486" y="15546"/>
                  </a:lnTo>
                  <a:lnTo>
                    <a:pt x="18381" y="15410"/>
                  </a:lnTo>
                  <a:lnTo>
                    <a:pt x="18266" y="15295"/>
                  </a:lnTo>
                  <a:lnTo>
                    <a:pt x="18151" y="15201"/>
                  </a:lnTo>
                  <a:lnTo>
                    <a:pt x="18036" y="15107"/>
                  </a:lnTo>
                  <a:lnTo>
                    <a:pt x="17910" y="15023"/>
                  </a:lnTo>
                  <a:lnTo>
                    <a:pt x="17785" y="14961"/>
                  </a:lnTo>
                  <a:lnTo>
                    <a:pt x="17649" y="14887"/>
                  </a:lnTo>
                  <a:lnTo>
                    <a:pt x="17523" y="14835"/>
                  </a:lnTo>
                  <a:lnTo>
                    <a:pt x="17460" y="14804"/>
                  </a:lnTo>
                  <a:lnTo>
                    <a:pt x="17398" y="14783"/>
                  </a:lnTo>
                  <a:lnTo>
                    <a:pt x="17272" y="14730"/>
                  </a:lnTo>
                  <a:lnTo>
                    <a:pt x="17010" y="14647"/>
                  </a:lnTo>
                  <a:lnTo>
                    <a:pt x="16749" y="14573"/>
                  </a:lnTo>
                  <a:lnTo>
                    <a:pt x="16487" y="14511"/>
                  </a:lnTo>
                  <a:lnTo>
                    <a:pt x="16226" y="14448"/>
                  </a:lnTo>
                  <a:lnTo>
                    <a:pt x="15964" y="14406"/>
                  </a:lnTo>
                  <a:lnTo>
                    <a:pt x="15703" y="14364"/>
                  </a:lnTo>
                  <a:lnTo>
                    <a:pt x="15190" y="14301"/>
                  </a:lnTo>
                  <a:lnTo>
                    <a:pt x="14667" y="14260"/>
                  </a:lnTo>
                  <a:lnTo>
                    <a:pt x="14144" y="14228"/>
                  </a:lnTo>
                  <a:lnTo>
                    <a:pt x="13632" y="14207"/>
                  </a:lnTo>
                  <a:lnTo>
                    <a:pt x="13119" y="14197"/>
                  </a:lnTo>
                  <a:lnTo>
                    <a:pt x="12083" y="14197"/>
                  </a:lnTo>
                  <a:lnTo>
                    <a:pt x="11571" y="14207"/>
                  </a:lnTo>
                  <a:lnTo>
                    <a:pt x="11269" y="14220"/>
                  </a:lnTo>
                  <a:lnTo>
                    <a:pt x="11269" y="14220"/>
                  </a:lnTo>
                  <a:lnTo>
                    <a:pt x="11832" y="14071"/>
                  </a:lnTo>
                  <a:lnTo>
                    <a:pt x="13014" y="13747"/>
                  </a:lnTo>
                  <a:lnTo>
                    <a:pt x="13600" y="13569"/>
                  </a:lnTo>
                  <a:lnTo>
                    <a:pt x="14196" y="13391"/>
                  </a:lnTo>
                  <a:lnTo>
                    <a:pt x="14782" y="13214"/>
                  </a:lnTo>
                  <a:lnTo>
                    <a:pt x="15368" y="13015"/>
                  </a:lnTo>
                  <a:lnTo>
                    <a:pt x="15954" y="12816"/>
                  </a:lnTo>
                  <a:lnTo>
                    <a:pt x="16540" y="12596"/>
                  </a:lnTo>
                  <a:lnTo>
                    <a:pt x="17126" y="12366"/>
                  </a:lnTo>
                  <a:lnTo>
                    <a:pt x="17408" y="12251"/>
                  </a:lnTo>
                  <a:lnTo>
                    <a:pt x="17701" y="12115"/>
                  </a:lnTo>
                  <a:lnTo>
                    <a:pt x="17994" y="11979"/>
                  </a:lnTo>
                  <a:lnTo>
                    <a:pt x="18287" y="11833"/>
                  </a:lnTo>
                  <a:lnTo>
                    <a:pt x="18569" y="11676"/>
                  </a:lnTo>
                  <a:lnTo>
                    <a:pt x="18862" y="11508"/>
                  </a:lnTo>
                  <a:lnTo>
                    <a:pt x="18998" y="11414"/>
                  </a:lnTo>
                  <a:lnTo>
                    <a:pt x="19145" y="11310"/>
                  </a:lnTo>
                  <a:lnTo>
                    <a:pt x="19291" y="11194"/>
                  </a:lnTo>
                  <a:lnTo>
                    <a:pt x="19438" y="11079"/>
                  </a:lnTo>
                  <a:lnTo>
                    <a:pt x="19574" y="10933"/>
                  </a:lnTo>
                  <a:lnTo>
                    <a:pt x="19720" y="10776"/>
                  </a:lnTo>
                  <a:lnTo>
                    <a:pt x="19783" y="10682"/>
                  </a:lnTo>
                  <a:lnTo>
                    <a:pt x="19856" y="10577"/>
                  </a:lnTo>
                  <a:lnTo>
                    <a:pt x="19919" y="10462"/>
                  </a:lnTo>
                  <a:lnTo>
                    <a:pt x="19971" y="10326"/>
                  </a:lnTo>
                  <a:lnTo>
                    <a:pt x="20013" y="10180"/>
                  </a:lnTo>
                  <a:lnTo>
                    <a:pt x="20044" y="10023"/>
                  </a:lnTo>
                  <a:lnTo>
                    <a:pt x="20044" y="9845"/>
                  </a:lnTo>
                  <a:lnTo>
                    <a:pt x="20034" y="9761"/>
                  </a:lnTo>
                  <a:lnTo>
                    <a:pt x="20023" y="9678"/>
                  </a:lnTo>
                  <a:lnTo>
                    <a:pt x="20002" y="9594"/>
                  </a:lnTo>
                  <a:lnTo>
                    <a:pt x="19971" y="9510"/>
                  </a:lnTo>
                  <a:lnTo>
                    <a:pt x="19908" y="9374"/>
                  </a:lnTo>
                  <a:lnTo>
                    <a:pt x="19845" y="9249"/>
                  </a:lnTo>
                  <a:lnTo>
                    <a:pt x="19762" y="9144"/>
                  </a:lnTo>
                  <a:lnTo>
                    <a:pt x="19678" y="9039"/>
                  </a:lnTo>
                  <a:lnTo>
                    <a:pt x="19594" y="8956"/>
                  </a:lnTo>
                  <a:lnTo>
                    <a:pt x="19511" y="8883"/>
                  </a:lnTo>
                  <a:lnTo>
                    <a:pt x="19427" y="8809"/>
                  </a:lnTo>
                  <a:lnTo>
                    <a:pt x="19260" y="8684"/>
                  </a:lnTo>
                  <a:lnTo>
                    <a:pt x="19082" y="8590"/>
                  </a:lnTo>
                  <a:lnTo>
                    <a:pt x="18914" y="8506"/>
                  </a:lnTo>
                  <a:lnTo>
                    <a:pt x="18758" y="8433"/>
                  </a:lnTo>
                  <a:lnTo>
                    <a:pt x="18590" y="8359"/>
                  </a:lnTo>
                  <a:lnTo>
                    <a:pt x="18423" y="8307"/>
                  </a:lnTo>
                  <a:lnTo>
                    <a:pt x="18098" y="8203"/>
                  </a:lnTo>
                  <a:lnTo>
                    <a:pt x="17785" y="8119"/>
                  </a:lnTo>
                  <a:lnTo>
                    <a:pt x="17460" y="8046"/>
                  </a:lnTo>
                  <a:lnTo>
                    <a:pt x="17146" y="7983"/>
                  </a:lnTo>
                  <a:lnTo>
                    <a:pt x="16833" y="7931"/>
                  </a:lnTo>
                  <a:lnTo>
                    <a:pt x="16519" y="7889"/>
                  </a:lnTo>
                  <a:lnTo>
                    <a:pt x="15891" y="7816"/>
                  </a:lnTo>
                  <a:lnTo>
                    <a:pt x="15274" y="7753"/>
                  </a:lnTo>
                  <a:lnTo>
                    <a:pt x="14657" y="7711"/>
                  </a:lnTo>
                  <a:lnTo>
                    <a:pt x="14029" y="7669"/>
                  </a:lnTo>
                  <a:lnTo>
                    <a:pt x="13412" y="7648"/>
                  </a:lnTo>
                  <a:lnTo>
                    <a:pt x="12795" y="7627"/>
                  </a:lnTo>
                  <a:lnTo>
                    <a:pt x="11571" y="7617"/>
                  </a:lnTo>
                  <a:lnTo>
                    <a:pt x="10336" y="7627"/>
                  </a:lnTo>
                  <a:lnTo>
                    <a:pt x="9154" y="7658"/>
                  </a:lnTo>
                  <a:lnTo>
                    <a:pt x="9154" y="7658"/>
                  </a:lnTo>
                  <a:lnTo>
                    <a:pt x="9426" y="7596"/>
                  </a:lnTo>
                  <a:lnTo>
                    <a:pt x="10661" y="7303"/>
                  </a:lnTo>
                  <a:lnTo>
                    <a:pt x="11895" y="7000"/>
                  </a:lnTo>
                  <a:lnTo>
                    <a:pt x="13129" y="6675"/>
                  </a:lnTo>
                  <a:lnTo>
                    <a:pt x="14353" y="6351"/>
                  </a:lnTo>
                  <a:lnTo>
                    <a:pt x="14971" y="6173"/>
                  </a:lnTo>
                  <a:lnTo>
                    <a:pt x="15577" y="5995"/>
                  </a:lnTo>
                  <a:lnTo>
                    <a:pt x="16195" y="5807"/>
                  </a:lnTo>
                  <a:lnTo>
                    <a:pt x="16801" y="5608"/>
                  </a:lnTo>
                  <a:lnTo>
                    <a:pt x="17408" y="5399"/>
                  </a:lnTo>
                  <a:lnTo>
                    <a:pt x="18015" y="5179"/>
                  </a:lnTo>
                  <a:lnTo>
                    <a:pt x="18318" y="5054"/>
                  </a:lnTo>
                  <a:lnTo>
                    <a:pt x="18622" y="4928"/>
                  </a:lnTo>
                  <a:lnTo>
                    <a:pt x="18925" y="4792"/>
                  </a:lnTo>
                  <a:lnTo>
                    <a:pt x="19218" y="4646"/>
                  </a:lnTo>
                  <a:lnTo>
                    <a:pt x="19521" y="4478"/>
                  </a:lnTo>
                  <a:lnTo>
                    <a:pt x="19668" y="4384"/>
                  </a:lnTo>
                  <a:lnTo>
                    <a:pt x="19825" y="4280"/>
                  </a:lnTo>
                  <a:lnTo>
                    <a:pt x="19971" y="4154"/>
                  </a:lnTo>
                  <a:lnTo>
                    <a:pt x="20044" y="4091"/>
                  </a:lnTo>
                  <a:lnTo>
                    <a:pt x="20128" y="4008"/>
                  </a:lnTo>
                  <a:lnTo>
                    <a:pt x="20201" y="3913"/>
                  </a:lnTo>
                  <a:lnTo>
                    <a:pt x="20233" y="3851"/>
                  </a:lnTo>
                  <a:lnTo>
                    <a:pt x="20253" y="3819"/>
                  </a:lnTo>
                  <a:lnTo>
                    <a:pt x="20274" y="3788"/>
                  </a:lnTo>
                  <a:lnTo>
                    <a:pt x="20306" y="3715"/>
                  </a:lnTo>
                  <a:lnTo>
                    <a:pt x="20327" y="3641"/>
                  </a:lnTo>
                  <a:lnTo>
                    <a:pt x="20348" y="3547"/>
                  </a:lnTo>
                  <a:lnTo>
                    <a:pt x="20358" y="3453"/>
                  </a:lnTo>
                  <a:lnTo>
                    <a:pt x="20348" y="3359"/>
                  </a:lnTo>
                  <a:lnTo>
                    <a:pt x="20348" y="3307"/>
                  </a:lnTo>
                  <a:lnTo>
                    <a:pt x="20327" y="3254"/>
                  </a:lnTo>
                  <a:lnTo>
                    <a:pt x="20295" y="3171"/>
                  </a:lnTo>
                  <a:lnTo>
                    <a:pt x="20264" y="3097"/>
                  </a:lnTo>
                  <a:lnTo>
                    <a:pt x="20222" y="3035"/>
                  </a:lnTo>
                  <a:lnTo>
                    <a:pt x="20180" y="2972"/>
                  </a:lnTo>
                  <a:lnTo>
                    <a:pt x="20097" y="2878"/>
                  </a:lnTo>
                  <a:lnTo>
                    <a:pt x="20013" y="2805"/>
                  </a:lnTo>
                  <a:lnTo>
                    <a:pt x="19929" y="2742"/>
                  </a:lnTo>
                  <a:lnTo>
                    <a:pt x="19762" y="2627"/>
                  </a:lnTo>
                  <a:lnTo>
                    <a:pt x="19605" y="2543"/>
                  </a:lnTo>
                  <a:lnTo>
                    <a:pt x="19448" y="2459"/>
                  </a:lnTo>
                  <a:lnTo>
                    <a:pt x="19124" y="2334"/>
                  </a:lnTo>
                  <a:lnTo>
                    <a:pt x="18810" y="2219"/>
                  </a:lnTo>
                  <a:lnTo>
                    <a:pt x="18496" y="2125"/>
                  </a:lnTo>
                  <a:lnTo>
                    <a:pt x="18182" y="2041"/>
                  </a:lnTo>
                  <a:lnTo>
                    <a:pt x="17868" y="1957"/>
                  </a:lnTo>
                  <a:lnTo>
                    <a:pt x="17241" y="1811"/>
                  </a:lnTo>
                  <a:lnTo>
                    <a:pt x="16613" y="1685"/>
                  </a:lnTo>
                  <a:lnTo>
                    <a:pt x="15985" y="1560"/>
                  </a:lnTo>
                  <a:lnTo>
                    <a:pt x="15358" y="1455"/>
                  </a:lnTo>
                  <a:lnTo>
                    <a:pt x="14730" y="1350"/>
                  </a:lnTo>
                  <a:lnTo>
                    <a:pt x="14102" y="1256"/>
                  </a:lnTo>
                  <a:lnTo>
                    <a:pt x="12836" y="1089"/>
                  </a:lnTo>
                  <a:lnTo>
                    <a:pt x="11581" y="932"/>
                  </a:lnTo>
                  <a:lnTo>
                    <a:pt x="10315" y="796"/>
                  </a:lnTo>
                  <a:lnTo>
                    <a:pt x="9060" y="660"/>
                  </a:lnTo>
                  <a:lnTo>
                    <a:pt x="7794" y="545"/>
                  </a:lnTo>
                  <a:lnTo>
                    <a:pt x="6528" y="430"/>
                  </a:lnTo>
                  <a:lnTo>
                    <a:pt x="5262" y="325"/>
                  </a:lnTo>
                  <a:lnTo>
                    <a:pt x="4007" y="231"/>
                  </a:lnTo>
                  <a:lnTo>
                    <a:pt x="2741" y="147"/>
                  </a:lnTo>
                  <a:lnTo>
                    <a:pt x="1476" y="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8;p28">
              <a:extLst>
                <a:ext uri="{FF2B5EF4-FFF2-40B4-BE49-F238E27FC236}">
                  <a16:creationId xmlns:a16="http://schemas.microsoft.com/office/drawing/2014/main" id="{73DC47F7-9C64-5C8D-1A1B-07DB9C3C19BA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extrusionOk="0">
                  <a:moveTo>
                    <a:pt x="9353" y="1"/>
                  </a:move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9;p28">
              <a:extLst>
                <a:ext uri="{FF2B5EF4-FFF2-40B4-BE49-F238E27FC236}">
                  <a16:creationId xmlns:a16="http://schemas.microsoft.com/office/drawing/2014/main" id="{BCAAD090-8C05-9C6F-ABD5-DBD27A9B1155}"/>
                </a:ext>
              </a:extLst>
            </p:cNvPr>
            <p:cNvSpPr/>
            <p:nvPr/>
          </p:nvSpPr>
          <p:spPr>
            <a:xfrm>
              <a:off x="1602925" y="2963275"/>
              <a:ext cx="387100" cy="255025"/>
            </a:xfrm>
            <a:custGeom>
              <a:avLst/>
              <a:gdLst/>
              <a:ahLst/>
              <a:cxnLst/>
              <a:rect l="l" t="t" r="r" b="b"/>
              <a:pathLst>
                <a:path w="15484" h="10201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547" y="461"/>
                  </a:lnTo>
                  <a:lnTo>
                    <a:pt x="7763" y="942"/>
                  </a:lnTo>
                  <a:lnTo>
                    <a:pt x="6989" y="1423"/>
                  </a:lnTo>
                  <a:lnTo>
                    <a:pt x="6214" y="1936"/>
                  </a:lnTo>
                  <a:lnTo>
                    <a:pt x="5461" y="2449"/>
                  </a:lnTo>
                  <a:lnTo>
                    <a:pt x="4708" y="2982"/>
                  </a:lnTo>
                  <a:lnTo>
                    <a:pt x="3965" y="3526"/>
                  </a:lnTo>
                  <a:lnTo>
                    <a:pt x="3233" y="4091"/>
                  </a:lnTo>
                  <a:lnTo>
                    <a:pt x="3233" y="4091"/>
                  </a:lnTo>
                  <a:lnTo>
                    <a:pt x="2846" y="4394"/>
                  </a:lnTo>
                  <a:lnTo>
                    <a:pt x="2469" y="4708"/>
                  </a:lnTo>
                  <a:lnTo>
                    <a:pt x="2093" y="5032"/>
                  </a:lnTo>
                  <a:lnTo>
                    <a:pt x="1737" y="5378"/>
                  </a:lnTo>
                  <a:lnTo>
                    <a:pt x="1559" y="5556"/>
                  </a:lnTo>
                  <a:lnTo>
                    <a:pt x="1392" y="5733"/>
                  </a:lnTo>
                  <a:lnTo>
                    <a:pt x="1224" y="5911"/>
                  </a:lnTo>
                  <a:lnTo>
                    <a:pt x="1067" y="6100"/>
                  </a:lnTo>
                  <a:lnTo>
                    <a:pt x="911" y="6288"/>
                  </a:lnTo>
                  <a:lnTo>
                    <a:pt x="764" y="6487"/>
                  </a:lnTo>
                  <a:lnTo>
                    <a:pt x="628" y="6696"/>
                  </a:lnTo>
                  <a:lnTo>
                    <a:pt x="503" y="6905"/>
                  </a:lnTo>
                  <a:lnTo>
                    <a:pt x="503" y="6905"/>
                  </a:lnTo>
                  <a:lnTo>
                    <a:pt x="408" y="7062"/>
                  </a:lnTo>
                  <a:lnTo>
                    <a:pt x="325" y="7219"/>
                  </a:lnTo>
                  <a:lnTo>
                    <a:pt x="252" y="7397"/>
                  </a:lnTo>
                  <a:lnTo>
                    <a:pt x="178" y="7564"/>
                  </a:lnTo>
                  <a:lnTo>
                    <a:pt x="126" y="7742"/>
                  </a:lnTo>
                  <a:lnTo>
                    <a:pt x="74" y="7920"/>
                  </a:lnTo>
                  <a:lnTo>
                    <a:pt x="42" y="8098"/>
                  </a:lnTo>
                  <a:lnTo>
                    <a:pt x="11" y="8275"/>
                  </a:lnTo>
                  <a:lnTo>
                    <a:pt x="0" y="8453"/>
                  </a:lnTo>
                  <a:lnTo>
                    <a:pt x="11" y="8631"/>
                  </a:lnTo>
                  <a:lnTo>
                    <a:pt x="21" y="8799"/>
                  </a:lnTo>
                  <a:lnTo>
                    <a:pt x="53" y="8976"/>
                  </a:lnTo>
                  <a:lnTo>
                    <a:pt x="105" y="9133"/>
                  </a:lnTo>
                  <a:lnTo>
                    <a:pt x="178" y="9290"/>
                  </a:lnTo>
                  <a:lnTo>
                    <a:pt x="262" y="9437"/>
                  </a:lnTo>
                  <a:lnTo>
                    <a:pt x="367" y="9583"/>
                  </a:lnTo>
                  <a:lnTo>
                    <a:pt x="367" y="9583"/>
                  </a:lnTo>
                  <a:lnTo>
                    <a:pt x="471" y="9688"/>
                  </a:lnTo>
                  <a:lnTo>
                    <a:pt x="586" y="9782"/>
                  </a:lnTo>
                  <a:lnTo>
                    <a:pt x="701" y="9866"/>
                  </a:lnTo>
                  <a:lnTo>
                    <a:pt x="827" y="9939"/>
                  </a:lnTo>
                  <a:lnTo>
                    <a:pt x="963" y="10002"/>
                  </a:lnTo>
                  <a:lnTo>
                    <a:pt x="1099" y="10054"/>
                  </a:lnTo>
                  <a:lnTo>
                    <a:pt x="1245" y="10096"/>
                  </a:lnTo>
                  <a:lnTo>
                    <a:pt x="1392" y="10138"/>
                  </a:lnTo>
                  <a:lnTo>
                    <a:pt x="1538" y="10159"/>
                  </a:lnTo>
                  <a:lnTo>
                    <a:pt x="1695" y="10179"/>
                  </a:lnTo>
                  <a:lnTo>
                    <a:pt x="2009" y="10200"/>
                  </a:lnTo>
                  <a:lnTo>
                    <a:pt x="2312" y="10200"/>
                  </a:lnTo>
                  <a:lnTo>
                    <a:pt x="2626" y="10190"/>
                  </a:lnTo>
                  <a:lnTo>
                    <a:pt x="2626" y="10190"/>
                  </a:lnTo>
                  <a:lnTo>
                    <a:pt x="3066" y="10159"/>
                  </a:lnTo>
                  <a:lnTo>
                    <a:pt x="3515" y="10117"/>
                  </a:lnTo>
                  <a:lnTo>
                    <a:pt x="3955" y="10064"/>
                  </a:lnTo>
                  <a:lnTo>
                    <a:pt x="4394" y="10012"/>
                  </a:lnTo>
                  <a:lnTo>
                    <a:pt x="4844" y="9939"/>
                  </a:lnTo>
                  <a:lnTo>
                    <a:pt x="5283" y="9855"/>
                  </a:lnTo>
                  <a:lnTo>
                    <a:pt x="5712" y="9771"/>
                  </a:lnTo>
                  <a:lnTo>
                    <a:pt x="6152" y="9667"/>
                  </a:lnTo>
                  <a:lnTo>
                    <a:pt x="6581" y="9562"/>
                  </a:lnTo>
                  <a:lnTo>
                    <a:pt x="7020" y="9437"/>
                  </a:lnTo>
                  <a:lnTo>
                    <a:pt x="7438" y="9311"/>
                  </a:lnTo>
                  <a:lnTo>
                    <a:pt x="7867" y="9175"/>
                  </a:lnTo>
                  <a:lnTo>
                    <a:pt x="8286" y="9029"/>
                  </a:lnTo>
                  <a:lnTo>
                    <a:pt x="8704" y="8872"/>
                  </a:lnTo>
                  <a:lnTo>
                    <a:pt x="9123" y="8715"/>
                  </a:lnTo>
                  <a:lnTo>
                    <a:pt x="9541" y="8537"/>
                  </a:lnTo>
                  <a:lnTo>
                    <a:pt x="9949" y="8359"/>
                  </a:lnTo>
                  <a:lnTo>
                    <a:pt x="10347" y="8171"/>
                  </a:lnTo>
                  <a:lnTo>
                    <a:pt x="10744" y="7972"/>
                  </a:lnTo>
                  <a:lnTo>
                    <a:pt x="11142" y="7763"/>
                  </a:lnTo>
                  <a:lnTo>
                    <a:pt x="11539" y="7554"/>
                  </a:lnTo>
                  <a:lnTo>
                    <a:pt x="11926" y="7323"/>
                  </a:lnTo>
                  <a:lnTo>
                    <a:pt x="12303" y="7093"/>
                  </a:lnTo>
                  <a:lnTo>
                    <a:pt x="12679" y="6853"/>
                  </a:lnTo>
                  <a:lnTo>
                    <a:pt x="13056" y="6602"/>
                  </a:lnTo>
                  <a:lnTo>
                    <a:pt x="13412" y="6351"/>
                  </a:lnTo>
                  <a:lnTo>
                    <a:pt x="13778" y="6089"/>
                  </a:lnTo>
                  <a:lnTo>
                    <a:pt x="14134" y="5817"/>
                  </a:lnTo>
                  <a:lnTo>
                    <a:pt x="14479" y="5535"/>
                  </a:lnTo>
                  <a:lnTo>
                    <a:pt x="14824" y="5242"/>
                  </a:lnTo>
                  <a:lnTo>
                    <a:pt x="15159" y="4949"/>
                  </a:lnTo>
                  <a:lnTo>
                    <a:pt x="15483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0;p28">
              <a:extLst>
                <a:ext uri="{FF2B5EF4-FFF2-40B4-BE49-F238E27FC236}">
                  <a16:creationId xmlns:a16="http://schemas.microsoft.com/office/drawing/2014/main" id="{E00E4B5D-BA93-7E9B-C509-555E37269513}"/>
                </a:ext>
              </a:extLst>
            </p:cNvPr>
            <p:cNvSpPr/>
            <p:nvPr/>
          </p:nvSpPr>
          <p:spPr>
            <a:xfrm>
              <a:off x="1590375" y="2963275"/>
              <a:ext cx="399650" cy="267825"/>
            </a:xfrm>
            <a:custGeom>
              <a:avLst/>
              <a:gdLst/>
              <a:ahLst/>
              <a:cxnLst/>
              <a:rect l="l" t="t" r="r" b="b"/>
              <a:pathLst>
                <a:path w="15986" h="10713" extrusionOk="0">
                  <a:moveTo>
                    <a:pt x="9855" y="1"/>
                  </a:moveTo>
                  <a:lnTo>
                    <a:pt x="9415" y="210"/>
                  </a:lnTo>
                  <a:lnTo>
                    <a:pt x="8976" y="419"/>
                  </a:lnTo>
                  <a:lnTo>
                    <a:pt x="8547" y="639"/>
                  </a:lnTo>
                  <a:lnTo>
                    <a:pt x="8118" y="869"/>
                  </a:lnTo>
                  <a:lnTo>
                    <a:pt x="7689" y="1099"/>
                  </a:lnTo>
                  <a:lnTo>
                    <a:pt x="7271" y="1329"/>
                  </a:lnTo>
                  <a:lnTo>
                    <a:pt x="6434" y="1821"/>
                  </a:lnTo>
                  <a:lnTo>
                    <a:pt x="5608" y="2333"/>
                  </a:lnTo>
                  <a:lnTo>
                    <a:pt x="4792" y="2867"/>
                  </a:lnTo>
                  <a:lnTo>
                    <a:pt x="3997" y="3421"/>
                  </a:lnTo>
                  <a:lnTo>
                    <a:pt x="3201" y="3997"/>
                  </a:lnTo>
                  <a:lnTo>
                    <a:pt x="2814" y="4300"/>
                  </a:lnTo>
                  <a:lnTo>
                    <a:pt x="2427" y="4604"/>
                  </a:lnTo>
                  <a:lnTo>
                    <a:pt x="2061" y="4938"/>
                  </a:lnTo>
                  <a:lnTo>
                    <a:pt x="1695" y="5284"/>
                  </a:lnTo>
                  <a:lnTo>
                    <a:pt x="1517" y="5461"/>
                  </a:lnTo>
                  <a:lnTo>
                    <a:pt x="1339" y="5650"/>
                  </a:lnTo>
                  <a:lnTo>
                    <a:pt x="1172" y="5848"/>
                  </a:lnTo>
                  <a:lnTo>
                    <a:pt x="1015" y="6047"/>
                  </a:lnTo>
                  <a:lnTo>
                    <a:pt x="858" y="6246"/>
                  </a:lnTo>
                  <a:lnTo>
                    <a:pt x="712" y="6466"/>
                  </a:lnTo>
                  <a:lnTo>
                    <a:pt x="576" y="6685"/>
                  </a:lnTo>
                  <a:lnTo>
                    <a:pt x="440" y="6916"/>
                  </a:lnTo>
                  <a:lnTo>
                    <a:pt x="314" y="7167"/>
                  </a:lnTo>
                  <a:lnTo>
                    <a:pt x="220" y="7418"/>
                  </a:lnTo>
                  <a:lnTo>
                    <a:pt x="126" y="7679"/>
                  </a:lnTo>
                  <a:lnTo>
                    <a:pt x="63" y="7951"/>
                  </a:lnTo>
                  <a:lnTo>
                    <a:pt x="42" y="8087"/>
                  </a:lnTo>
                  <a:lnTo>
                    <a:pt x="21" y="8234"/>
                  </a:lnTo>
                  <a:lnTo>
                    <a:pt x="11" y="8380"/>
                  </a:lnTo>
                  <a:lnTo>
                    <a:pt x="0" y="8527"/>
                  </a:lnTo>
                  <a:lnTo>
                    <a:pt x="11" y="8673"/>
                  </a:lnTo>
                  <a:lnTo>
                    <a:pt x="21" y="8830"/>
                  </a:lnTo>
                  <a:lnTo>
                    <a:pt x="42" y="8987"/>
                  </a:lnTo>
                  <a:lnTo>
                    <a:pt x="84" y="9133"/>
                  </a:lnTo>
                  <a:lnTo>
                    <a:pt x="126" y="9290"/>
                  </a:lnTo>
                  <a:lnTo>
                    <a:pt x="189" y="9437"/>
                  </a:lnTo>
                  <a:lnTo>
                    <a:pt x="262" y="9583"/>
                  </a:lnTo>
                  <a:lnTo>
                    <a:pt x="346" y="9719"/>
                  </a:lnTo>
                  <a:lnTo>
                    <a:pt x="440" y="9855"/>
                  </a:lnTo>
                  <a:lnTo>
                    <a:pt x="492" y="9918"/>
                  </a:lnTo>
                  <a:lnTo>
                    <a:pt x="544" y="9981"/>
                  </a:lnTo>
                  <a:lnTo>
                    <a:pt x="659" y="10085"/>
                  </a:lnTo>
                  <a:lnTo>
                    <a:pt x="785" y="10190"/>
                  </a:lnTo>
                  <a:lnTo>
                    <a:pt x="921" y="10284"/>
                  </a:lnTo>
                  <a:lnTo>
                    <a:pt x="1046" y="10368"/>
                  </a:lnTo>
                  <a:lnTo>
                    <a:pt x="1193" y="10441"/>
                  </a:lnTo>
                  <a:lnTo>
                    <a:pt x="1329" y="10493"/>
                  </a:lnTo>
                  <a:lnTo>
                    <a:pt x="1475" y="10546"/>
                  </a:lnTo>
                  <a:lnTo>
                    <a:pt x="1611" y="10587"/>
                  </a:lnTo>
                  <a:lnTo>
                    <a:pt x="1747" y="10629"/>
                  </a:lnTo>
                  <a:lnTo>
                    <a:pt x="1894" y="10650"/>
                  </a:lnTo>
                  <a:lnTo>
                    <a:pt x="2166" y="10692"/>
                  </a:lnTo>
                  <a:lnTo>
                    <a:pt x="2438" y="10713"/>
                  </a:lnTo>
                  <a:lnTo>
                    <a:pt x="2961" y="10713"/>
                  </a:lnTo>
                  <a:lnTo>
                    <a:pt x="3212" y="10692"/>
                  </a:lnTo>
                  <a:lnTo>
                    <a:pt x="3463" y="10671"/>
                  </a:lnTo>
                  <a:lnTo>
                    <a:pt x="3955" y="10629"/>
                  </a:lnTo>
                  <a:lnTo>
                    <a:pt x="4080" y="10619"/>
                  </a:lnTo>
                  <a:lnTo>
                    <a:pt x="4195" y="10608"/>
                  </a:lnTo>
                  <a:lnTo>
                    <a:pt x="4446" y="10577"/>
                  </a:lnTo>
                  <a:lnTo>
                    <a:pt x="4938" y="10504"/>
                  </a:lnTo>
                  <a:lnTo>
                    <a:pt x="5419" y="10420"/>
                  </a:lnTo>
                  <a:lnTo>
                    <a:pt x="5911" y="10326"/>
                  </a:lnTo>
                  <a:lnTo>
                    <a:pt x="6382" y="10221"/>
                  </a:lnTo>
                  <a:lnTo>
                    <a:pt x="6622" y="10159"/>
                  </a:lnTo>
                  <a:lnTo>
                    <a:pt x="6748" y="10127"/>
                  </a:lnTo>
                  <a:lnTo>
                    <a:pt x="6863" y="10096"/>
                  </a:lnTo>
                  <a:lnTo>
                    <a:pt x="7344" y="9970"/>
                  </a:lnTo>
                  <a:lnTo>
                    <a:pt x="7574" y="9897"/>
                  </a:lnTo>
                  <a:lnTo>
                    <a:pt x="7815" y="9824"/>
                  </a:lnTo>
                  <a:lnTo>
                    <a:pt x="8286" y="9667"/>
                  </a:lnTo>
                  <a:lnTo>
                    <a:pt x="8746" y="9499"/>
                  </a:lnTo>
                  <a:lnTo>
                    <a:pt x="9206" y="9322"/>
                  </a:lnTo>
                  <a:lnTo>
                    <a:pt x="9656" y="9133"/>
                  </a:lnTo>
                  <a:lnTo>
                    <a:pt x="10106" y="8935"/>
                  </a:lnTo>
                  <a:lnTo>
                    <a:pt x="10545" y="8715"/>
                  </a:lnTo>
                  <a:lnTo>
                    <a:pt x="10985" y="8495"/>
                  </a:lnTo>
                  <a:lnTo>
                    <a:pt x="11414" y="8265"/>
                  </a:lnTo>
                  <a:lnTo>
                    <a:pt x="11842" y="8014"/>
                  </a:lnTo>
                  <a:lnTo>
                    <a:pt x="12261" y="7763"/>
                  </a:lnTo>
                  <a:lnTo>
                    <a:pt x="12669" y="7491"/>
                  </a:lnTo>
                  <a:lnTo>
                    <a:pt x="13077" y="7219"/>
                  </a:lnTo>
                  <a:lnTo>
                    <a:pt x="13276" y="7083"/>
                  </a:lnTo>
                  <a:lnTo>
                    <a:pt x="13474" y="6936"/>
                  </a:lnTo>
                  <a:lnTo>
                    <a:pt x="13861" y="6633"/>
                  </a:lnTo>
                  <a:lnTo>
                    <a:pt x="14050" y="6487"/>
                  </a:lnTo>
                  <a:lnTo>
                    <a:pt x="14238" y="6330"/>
                  </a:lnTo>
                  <a:lnTo>
                    <a:pt x="14604" y="6016"/>
                  </a:lnTo>
                  <a:lnTo>
                    <a:pt x="14793" y="5848"/>
                  </a:lnTo>
                  <a:lnTo>
                    <a:pt x="14960" y="5681"/>
                  </a:lnTo>
                  <a:lnTo>
                    <a:pt x="15316" y="5346"/>
                  </a:lnTo>
                  <a:lnTo>
                    <a:pt x="15399" y="5263"/>
                  </a:lnTo>
                  <a:lnTo>
                    <a:pt x="15483" y="5179"/>
                  </a:lnTo>
                  <a:lnTo>
                    <a:pt x="15650" y="5001"/>
                  </a:lnTo>
                  <a:lnTo>
                    <a:pt x="15985" y="4645"/>
                  </a:lnTo>
                  <a:lnTo>
                    <a:pt x="15598" y="4938"/>
                  </a:lnTo>
                  <a:lnTo>
                    <a:pt x="15221" y="5231"/>
                  </a:lnTo>
                  <a:lnTo>
                    <a:pt x="14824" y="5514"/>
                  </a:lnTo>
                  <a:lnTo>
                    <a:pt x="14625" y="5650"/>
                  </a:lnTo>
                  <a:lnTo>
                    <a:pt x="14426" y="5786"/>
                  </a:lnTo>
                  <a:lnTo>
                    <a:pt x="14029" y="6047"/>
                  </a:lnTo>
                  <a:lnTo>
                    <a:pt x="13621" y="6309"/>
                  </a:lnTo>
                  <a:lnTo>
                    <a:pt x="13213" y="6549"/>
                  </a:lnTo>
                  <a:lnTo>
                    <a:pt x="12805" y="6790"/>
                  </a:lnTo>
                  <a:lnTo>
                    <a:pt x="12386" y="7020"/>
                  </a:lnTo>
                  <a:lnTo>
                    <a:pt x="11968" y="7240"/>
                  </a:lnTo>
                  <a:lnTo>
                    <a:pt x="11539" y="7459"/>
                  </a:lnTo>
                  <a:lnTo>
                    <a:pt x="11110" y="7658"/>
                  </a:lnTo>
                  <a:lnTo>
                    <a:pt x="10681" y="7857"/>
                  </a:lnTo>
                  <a:lnTo>
                    <a:pt x="10242" y="8035"/>
                  </a:lnTo>
                  <a:lnTo>
                    <a:pt x="9803" y="8213"/>
                  </a:lnTo>
                  <a:lnTo>
                    <a:pt x="9353" y="8380"/>
                  </a:lnTo>
                  <a:lnTo>
                    <a:pt x="9133" y="8464"/>
                  </a:lnTo>
                  <a:lnTo>
                    <a:pt x="8913" y="8537"/>
                  </a:lnTo>
                  <a:lnTo>
                    <a:pt x="8463" y="8683"/>
                  </a:lnTo>
                  <a:lnTo>
                    <a:pt x="8233" y="8757"/>
                  </a:lnTo>
                  <a:lnTo>
                    <a:pt x="8014" y="8819"/>
                  </a:lnTo>
                  <a:lnTo>
                    <a:pt x="7553" y="8955"/>
                  </a:lnTo>
                  <a:lnTo>
                    <a:pt x="7334" y="9018"/>
                  </a:lnTo>
                  <a:lnTo>
                    <a:pt x="7104" y="9071"/>
                  </a:lnTo>
                  <a:lnTo>
                    <a:pt x="6643" y="9186"/>
                  </a:lnTo>
                  <a:lnTo>
                    <a:pt x="6528" y="9207"/>
                  </a:lnTo>
                  <a:lnTo>
                    <a:pt x="6413" y="9238"/>
                  </a:lnTo>
                  <a:lnTo>
                    <a:pt x="6183" y="9280"/>
                  </a:lnTo>
                  <a:lnTo>
                    <a:pt x="5723" y="9374"/>
                  </a:lnTo>
                  <a:lnTo>
                    <a:pt x="4792" y="9520"/>
                  </a:lnTo>
                  <a:lnTo>
                    <a:pt x="4321" y="9573"/>
                  </a:lnTo>
                  <a:lnTo>
                    <a:pt x="4091" y="9604"/>
                  </a:lnTo>
                  <a:lnTo>
                    <a:pt x="3976" y="9615"/>
                  </a:lnTo>
                  <a:lnTo>
                    <a:pt x="3850" y="9625"/>
                  </a:lnTo>
                  <a:lnTo>
                    <a:pt x="3390" y="9656"/>
                  </a:lnTo>
                  <a:lnTo>
                    <a:pt x="3149" y="9677"/>
                  </a:lnTo>
                  <a:lnTo>
                    <a:pt x="2919" y="9688"/>
                  </a:lnTo>
                  <a:lnTo>
                    <a:pt x="2480" y="9688"/>
                  </a:lnTo>
                  <a:lnTo>
                    <a:pt x="2270" y="9667"/>
                  </a:lnTo>
                  <a:lnTo>
                    <a:pt x="2072" y="9646"/>
                  </a:lnTo>
                  <a:lnTo>
                    <a:pt x="1883" y="9604"/>
                  </a:lnTo>
                  <a:lnTo>
                    <a:pt x="1789" y="9573"/>
                  </a:lnTo>
                  <a:lnTo>
                    <a:pt x="1705" y="9541"/>
                  </a:lnTo>
                  <a:lnTo>
                    <a:pt x="1549" y="9468"/>
                  </a:lnTo>
                  <a:lnTo>
                    <a:pt x="1475" y="9426"/>
                  </a:lnTo>
                  <a:lnTo>
                    <a:pt x="1402" y="9384"/>
                  </a:lnTo>
                  <a:lnTo>
                    <a:pt x="1339" y="9332"/>
                  </a:lnTo>
                  <a:lnTo>
                    <a:pt x="1287" y="9280"/>
                  </a:lnTo>
                  <a:lnTo>
                    <a:pt x="1256" y="9248"/>
                  </a:lnTo>
                  <a:lnTo>
                    <a:pt x="1235" y="9217"/>
                  </a:lnTo>
                  <a:lnTo>
                    <a:pt x="1193" y="9154"/>
                  </a:lnTo>
                  <a:lnTo>
                    <a:pt x="1109" y="9018"/>
                  </a:lnTo>
                  <a:lnTo>
                    <a:pt x="1057" y="8872"/>
                  </a:lnTo>
                  <a:lnTo>
                    <a:pt x="1026" y="8704"/>
                  </a:lnTo>
                  <a:lnTo>
                    <a:pt x="1005" y="8527"/>
                  </a:lnTo>
                  <a:lnTo>
                    <a:pt x="1015" y="8338"/>
                  </a:lnTo>
                  <a:lnTo>
                    <a:pt x="1036" y="8139"/>
                  </a:lnTo>
                  <a:lnTo>
                    <a:pt x="1088" y="7941"/>
                  </a:lnTo>
                  <a:lnTo>
                    <a:pt x="1141" y="7742"/>
                  </a:lnTo>
                  <a:lnTo>
                    <a:pt x="1214" y="7554"/>
                  </a:lnTo>
                  <a:lnTo>
                    <a:pt x="1308" y="7355"/>
                  </a:lnTo>
                  <a:lnTo>
                    <a:pt x="1402" y="7177"/>
                  </a:lnTo>
                  <a:lnTo>
                    <a:pt x="1517" y="6978"/>
                  </a:lnTo>
                  <a:lnTo>
                    <a:pt x="1643" y="6790"/>
                  </a:lnTo>
                  <a:lnTo>
                    <a:pt x="1768" y="6612"/>
                  </a:lnTo>
                  <a:lnTo>
                    <a:pt x="2040" y="6256"/>
                  </a:lnTo>
                  <a:lnTo>
                    <a:pt x="2187" y="6079"/>
                  </a:lnTo>
                  <a:lnTo>
                    <a:pt x="2344" y="5911"/>
                  </a:lnTo>
                  <a:lnTo>
                    <a:pt x="2668" y="5576"/>
                  </a:lnTo>
                  <a:lnTo>
                    <a:pt x="3003" y="5252"/>
                  </a:lnTo>
                  <a:lnTo>
                    <a:pt x="3348" y="4938"/>
                  </a:lnTo>
                  <a:lnTo>
                    <a:pt x="3704" y="4624"/>
                  </a:lnTo>
                  <a:lnTo>
                    <a:pt x="4446" y="4018"/>
                  </a:lnTo>
                  <a:lnTo>
                    <a:pt x="5189" y="3411"/>
                  </a:lnTo>
                  <a:lnTo>
                    <a:pt x="5942" y="2825"/>
                  </a:lnTo>
                  <a:lnTo>
                    <a:pt x="6706" y="2239"/>
                  </a:lnTo>
                  <a:lnTo>
                    <a:pt x="7480" y="1664"/>
                  </a:lnTo>
                  <a:lnTo>
                    <a:pt x="8265" y="1109"/>
                  </a:lnTo>
                  <a:lnTo>
                    <a:pt x="9049" y="555"/>
                  </a:lnTo>
                  <a:lnTo>
                    <a:pt x="9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1;p28">
              <a:extLst>
                <a:ext uri="{FF2B5EF4-FFF2-40B4-BE49-F238E27FC236}">
                  <a16:creationId xmlns:a16="http://schemas.microsoft.com/office/drawing/2014/main" id="{C9A7D69F-1952-8502-FA5F-9F65D1B10D7D}"/>
                </a:ext>
              </a:extLst>
            </p:cNvPr>
            <p:cNvSpPr/>
            <p:nvPr/>
          </p:nvSpPr>
          <p:spPr>
            <a:xfrm>
              <a:off x="3785400" y="1207600"/>
              <a:ext cx="292150" cy="113275"/>
            </a:xfrm>
            <a:custGeom>
              <a:avLst/>
              <a:gdLst/>
              <a:ahLst/>
              <a:cxnLst/>
              <a:rect l="l" t="t" r="r" b="b"/>
              <a:pathLst>
                <a:path w="11686" h="4531" extrusionOk="0">
                  <a:moveTo>
                    <a:pt x="4802" y="1"/>
                  </a:moveTo>
                  <a:lnTo>
                    <a:pt x="4363" y="11"/>
                  </a:lnTo>
                  <a:lnTo>
                    <a:pt x="3934" y="43"/>
                  </a:lnTo>
                  <a:lnTo>
                    <a:pt x="3714" y="64"/>
                  </a:lnTo>
                  <a:lnTo>
                    <a:pt x="3495" y="95"/>
                  </a:lnTo>
                  <a:lnTo>
                    <a:pt x="3285" y="127"/>
                  </a:lnTo>
                  <a:lnTo>
                    <a:pt x="3066" y="168"/>
                  </a:lnTo>
                  <a:lnTo>
                    <a:pt x="2647" y="273"/>
                  </a:lnTo>
                  <a:lnTo>
                    <a:pt x="2449" y="325"/>
                  </a:lnTo>
                  <a:lnTo>
                    <a:pt x="2239" y="399"/>
                  </a:lnTo>
                  <a:lnTo>
                    <a:pt x="1831" y="545"/>
                  </a:lnTo>
                  <a:lnTo>
                    <a:pt x="1444" y="712"/>
                  </a:lnTo>
                  <a:lnTo>
                    <a:pt x="1057" y="901"/>
                  </a:lnTo>
                  <a:lnTo>
                    <a:pt x="869" y="995"/>
                  </a:lnTo>
                  <a:lnTo>
                    <a:pt x="691" y="1110"/>
                  </a:lnTo>
                  <a:lnTo>
                    <a:pt x="513" y="1214"/>
                  </a:lnTo>
                  <a:lnTo>
                    <a:pt x="335" y="1340"/>
                  </a:lnTo>
                  <a:lnTo>
                    <a:pt x="168" y="1466"/>
                  </a:lnTo>
                  <a:lnTo>
                    <a:pt x="1" y="1602"/>
                  </a:lnTo>
                  <a:lnTo>
                    <a:pt x="409" y="1486"/>
                  </a:lnTo>
                  <a:lnTo>
                    <a:pt x="806" y="1392"/>
                  </a:lnTo>
                  <a:lnTo>
                    <a:pt x="1204" y="1298"/>
                  </a:lnTo>
                  <a:lnTo>
                    <a:pt x="1601" y="1225"/>
                  </a:lnTo>
                  <a:lnTo>
                    <a:pt x="1999" y="1152"/>
                  </a:lnTo>
                  <a:lnTo>
                    <a:pt x="2396" y="1099"/>
                  </a:lnTo>
                  <a:lnTo>
                    <a:pt x="2794" y="1058"/>
                  </a:lnTo>
                  <a:lnTo>
                    <a:pt x="3191" y="1026"/>
                  </a:lnTo>
                  <a:lnTo>
                    <a:pt x="3578" y="1005"/>
                  </a:lnTo>
                  <a:lnTo>
                    <a:pt x="3976" y="1005"/>
                  </a:lnTo>
                  <a:lnTo>
                    <a:pt x="4363" y="1016"/>
                  </a:lnTo>
                  <a:lnTo>
                    <a:pt x="4750" y="1047"/>
                  </a:lnTo>
                  <a:lnTo>
                    <a:pt x="4938" y="1068"/>
                  </a:lnTo>
                  <a:lnTo>
                    <a:pt x="5127" y="1089"/>
                  </a:lnTo>
                  <a:lnTo>
                    <a:pt x="5315" y="1120"/>
                  </a:lnTo>
                  <a:lnTo>
                    <a:pt x="5503" y="1152"/>
                  </a:lnTo>
                  <a:lnTo>
                    <a:pt x="5597" y="1173"/>
                  </a:lnTo>
                  <a:lnTo>
                    <a:pt x="5692" y="1194"/>
                  </a:lnTo>
                  <a:lnTo>
                    <a:pt x="5880" y="1225"/>
                  </a:lnTo>
                  <a:lnTo>
                    <a:pt x="6068" y="1277"/>
                  </a:lnTo>
                  <a:lnTo>
                    <a:pt x="6256" y="1330"/>
                  </a:lnTo>
                  <a:lnTo>
                    <a:pt x="6434" y="1382"/>
                  </a:lnTo>
                  <a:lnTo>
                    <a:pt x="6623" y="1434"/>
                  </a:lnTo>
                  <a:lnTo>
                    <a:pt x="6800" y="1497"/>
                  </a:lnTo>
                  <a:lnTo>
                    <a:pt x="6989" y="1560"/>
                  </a:lnTo>
                  <a:lnTo>
                    <a:pt x="7177" y="1633"/>
                  </a:lnTo>
                  <a:lnTo>
                    <a:pt x="7355" y="1696"/>
                  </a:lnTo>
                  <a:lnTo>
                    <a:pt x="7533" y="1779"/>
                  </a:lnTo>
                  <a:lnTo>
                    <a:pt x="7711" y="1853"/>
                  </a:lnTo>
                  <a:lnTo>
                    <a:pt x="8077" y="2010"/>
                  </a:lnTo>
                  <a:lnTo>
                    <a:pt x="8422" y="2187"/>
                  </a:lnTo>
                  <a:lnTo>
                    <a:pt x="8778" y="2365"/>
                  </a:lnTo>
                  <a:lnTo>
                    <a:pt x="9112" y="2564"/>
                  </a:lnTo>
                  <a:lnTo>
                    <a:pt x="9458" y="2773"/>
                  </a:lnTo>
                  <a:lnTo>
                    <a:pt x="9792" y="2982"/>
                  </a:lnTo>
                  <a:lnTo>
                    <a:pt x="10117" y="3213"/>
                  </a:lnTo>
                  <a:lnTo>
                    <a:pt x="10441" y="3453"/>
                  </a:lnTo>
                  <a:lnTo>
                    <a:pt x="10755" y="3704"/>
                  </a:lnTo>
                  <a:lnTo>
                    <a:pt x="11069" y="3966"/>
                  </a:lnTo>
                  <a:lnTo>
                    <a:pt x="11382" y="4238"/>
                  </a:lnTo>
                  <a:lnTo>
                    <a:pt x="11686" y="4531"/>
                  </a:lnTo>
                  <a:lnTo>
                    <a:pt x="11602" y="4332"/>
                  </a:lnTo>
                  <a:lnTo>
                    <a:pt x="11518" y="4144"/>
                  </a:lnTo>
                  <a:lnTo>
                    <a:pt x="11414" y="3955"/>
                  </a:lnTo>
                  <a:lnTo>
                    <a:pt x="11309" y="3767"/>
                  </a:lnTo>
                  <a:lnTo>
                    <a:pt x="11194" y="3589"/>
                  </a:lnTo>
                  <a:lnTo>
                    <a:pt x="11079" y="3411"/>
                  </a:lnTo>
                  <a:lnTo>
                    <a:pt x="10954" y="3234"/>
                  </a:lnTo>
                  <a:lnTo>
                    <a:pt x="10818" y="3066"/>
                  </a:lnTo>
                  <a:lnTo>
                    <a:pt x="10682" y="2899"/>
                  </a:lnTo>
                  <a:lnTo>
                    <a:pt x="10546" y="2742"/>
                  </a:lnTo>
                  <a:lnTo>
                    <a:pt x="10253" y="2428"/>
                  </a:lnTo>
                  <a:lnTo>
                    <a:pt x="9939" y="2135"/>
                  </a:lnTo>
                  <a:lnTo>
                    <a:pt x="9615" y="1853"/>
                  </a:lnTo>
                  <a:lnTo>
                    <a:pt x="9269" y="1591"/>
                  </a:lnTo>
                  <a:lnTo>
                    <a:pt x="8914" y="1340"/>
                  </a:lnTo>
                  <a:lnTo>
                    <a:pt x="8736" y="1225"/>
                  </a:lnTo>
                  <a:lnTo>
                    <a:pt x="8547" y="1120"/>
                  </a:lnTo>
                  <a:lnTo>
                    <a:pt x="8359" y="1005"/>
                  </a:lnTo>
                  <a:lnTo>
                    <a:pt x="8160" y="911"/>
                  </a:lnTo>
                  <a:lnTo>
                    <a:pt x="7972" y="807"/>
                  </a:lnTo>
                  <a:lnTo>
                    <a:pt x="7773" y="712"/>
                  </a:lnTo>
                  <a:lnTo>
                    <a:pt x="7575" y="629"/>
                  </a:lnTo>
                  <a:lnTo>
                    <a:pt x="7376" y="545"/>
                  </a:lnTo>
                  <a:lnTo>
                    <a:pt x="7177" y="472"/>
                  </a:lnTo>
                  <a:lnTo>
                    <a:pt x="6968" y="399"/>
                  </a:lnTo>
                  <a:lnTo>
                    <a:pt x="6759" y="325"/>
                  </a:lnTo>
                  <a:lnTo>
                    <a:pt x="6549" y="263"/>
                  </a:lnTo>
                  <a:lnTo>
                    <a:pt x="6330" y="210"/>
                  </a:lnTo>
                  <a:lnTo>
                    <a:pt x="6120" y="158"/>
                  </a:lnTo>
                  <a:lnTo>
                    <a:pt x="5901" y="116"/>
                  </a:lnTo>
                  <a:lnTo>
                    <a:pt x="5681" y="85"/>
                  </a:lnTo>
                  <a:lnTo>
                    <a:pt x="5461" y="53"/>
                  </a:lnTo>
                  <a:lnTo>
                    <a:pt x="5242" y="32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;p28">
              <a:extLst>
                <a:ext uri="{FF2B5EF4-FFF2-40B4-BE49-F238E27FC236}">
                  <a16:creationId xmlns:a16="http://schemas.microsoft.com/office/drawing/2014/main" id="{19A5C39D-9E1B-92C8-9ADE-ECBFA1B27A20}"/>
                </a:ext>
              </a:extLst>
            </p:cNvPr>
            <p:cNvSpPr/>
            <p:nvPr/>
          </p:nvSpPr>
          <p:spPr>
            <a:xfrm>
              <a:off x="4485250" y="1325050"/>
              <a:ext cx="105950" cy="134175"/>
            </a:xfrm>
            <a:custGeom>
              <a:avLst/>
              <a:gdLst/>
              <a:ahLst/>
              <a:cxnLst/>
              <a:rect l="l" t="t" r="r" b="b"/>
              <a:pathLst>
                <a:path w="4238" h="5367" extrusionOk="0">
                  <a:moveTo>
                    <a:pt x="2459" y="0"/>
                  </a:moveTo>
                  <a:lnTo>
                    <a:pt x="2355" y="11"/>
                  </a:lnTo>
                  <a:lnTo>
                    <a:pt x="2261" y="21"/>
                  </a:lnTo>
                  <a:lnTo>
                    <a:pt x="2051" y="73"/>
                  </a:lnTo>
                  <a:lnTo>
                    <a:pt x="1842" y="147"/>
                  </a:lnTo>
                  <a:lnTo>
                    <a:pt x="1643" y="241"/>
                  </a:lnTo>
                  <a:lnTo>
                    <a:pt x="1445" y="356"/>
                  </a:lnTo>
                  <a:lnTo>
                    <a:pt x="1256" y="492"/>
                  </a:lnTo>
                  <a:lnTo>
                    <a:pt x="1078" y="659"/>
                  </a:lnTo>
                  <a:lnTo>
                    <a:pt x="901" y="837"/>
                  </a:lnTo>
                  <a:lnTo>
                    <a:pt x="744" y="1036"/>
                  </a:lnTo>
                  <a:lnTo>
                    <a:pt x="587" y="1245"/>
                  </a:lnTo>
                  <a:lnTo>
                    <a:pt x="451" y="1486"/>
                  </a:lnTo>
                  <a:lnTo>
                    <a:pt x="325" y="1726"/>
                  </a:lnTo>
                  <a:lnTo>
                    <a:pt x="221" y="1988"/>
                  </a:lnTo>
                  <a:lnTo>
                    <a:pt x="137" y="2260"/>
                  </a:lnTo>
                  <a:lnTo>
                    <a:pt x="74" y="2532"/>
                  </a:lnTo>
                  <a:lnTo>
                    <a:pt x="22" y="2793"/>
                  </a:lnTo>
                  <a:lnTo>
                    <a:pt x="1" y="3055"/>
                  </a:lnTo>
                  <a:lnTo>
                    <a:pt x="1" y="3306"/>
                  </a:lnTo>
                  <a:lnTo>
                    <a:pt x="11" y="3557"/>
                  </a:lnTo>
                  <a:lnTo>
                    <a:pt x="53" y="3798"/>
                  </a:lnTo>
                  <a:lnTo>
                    <a:pt x="106" y="4028"/>
                  </a:lnTo>
                  <a:lnTo>
                    <a:pt x="179" y="4247"/>
                  </a:lnTo>
                  <a:lnTo>
                    <a:pt x="273" y="4446"/>
                  </a:lnTo>
                  <a:lnTo>
                    <a:pt x="378" y="4634"/>
                  </a:lnTo>
                  <a:lnTo>
                    <a:pt x="503" y="4802"/>
                  </a:lnTo>
                  <a:lnTo>
                    <a:pt x="576" y="4886"/>
                  </a:lnTo>
                  <a:lnTo>
                    <a:pt x="650" y="4959"/>
                  </a:lnTo>
                  <a:lnTo>
                    <a:pt x="723" y="5022"/>
                  </a:lnTo>
                  <a:lnTo>
                    <a:pt x="806" y="5084"/>
                  </a:lnTo>
                  <a:lnTo>
                    <a:pt x="890" y="5147"/>
                  </a:lnTo>
                  <a:lnTo>
                    <a:pt x="974" y="5199"/>
                  </a:lnTo>
                  <a:lnTo>
                    <a:pt x="1068" y="5241"/>
                  </a:lnTo>
                  <a:lnTo>
                    <a:pt x="1173" y="5283"/>
                  </a:lnTo>
                  <a:lnTo>
                    <a:pt x="1267" y="5314"/>
                  </a:lnTo>
                  <a:lnTo>
                    <a:pt x="1371" y="5335"/>
                  </a:lnTo>
                  <a:lnTo>
                    <a:pt x="1466" y="5356"/>
                  </a:lnTo>
                  <a:lnTo>
                    <a:pt x="1570" y="5367"/>
                  </a:lnTo>
                  <a:lnTo>
                    <a:pt x="1769" y="5367"/>
                  </a:lnTo>
                  <a:lnTo>
                    <a:pt x="1874" y="5356"/>
                  </a:lnTo>
                  <a:lnTo>
                    <a:pt x="1978" y="5346"/>
                  </a:lnTo>
                  <a:lnTo>
                    <a:pt x="2187" y="5294"/>
                  </a:lnTo>
                  <a:lnTo>
                    <a:pt x="2386" y="5220"/>
                  </a:lnTo>
                  <a:lnTo>
                    <a:pt x="2595" y="5126"/>
                  </a:lnTo>
                  <a:lnTo>
                    <a:pt x="2784" y="5011"/>
                  </a:lnTo>
                  <a:lnTo>
                    <a:pt x="2972" y="4865"/>
                  </a:lnTo>
                  <a:lnTo>
                    <a:pt x="3160" y="4708"/>
                  </a:lnTo>
                  <a:lnTo>
                    <a:pt x="3328" y="4530"/>
                  </a:lnTo>
                  <a:lnTo>
                    <a:pt x="3495" y="4331"/>
                  </a:lnTo>
                  <a:lnTo>
                    <a:pt x="3641" y="4122"/>
                  </a:lnTo>
                  <a:lnTo>
                    <a:pt x="3788" y="3881"/>
                  </a:lnTo>
                  <a:lnTo>
                    <a:pt x="3903" y="3641"/>
                  </a:lnTo>
                  <a:lnTo>
                    <a:pt x="4018" y="3379"/>
                  </a:lnTo>
                  <a:lnTo>
                    <a:pt x="4102" y="3107"/>
                  </a:lnTo>
                  <a:lnTo>
                    <a:pt x="4165" y="2835"/>
                  </a:lnTo>
                  <a:lnTo>
                    <a:pt x="4206" y="2574"/>
                  </a:lnTo>
                  <a:lnTo>
                    <a:pt x="4238" y="2312"/>
                  </a:lnTo>
                  <a:lnTo>
                    <a:pt x="4238" y="2061"/>
                  </a:lnTo>
                  <a:lnTo>
                    <a:pt x="4217" y="1810"/>
                  </a:lnTo>
                  <a:lnTo>
                    <a:pt x="4185" y="1569"/>
                  </a:lnTo>
                  <a:lnTo>
                    <a:pt x="4133" y="1339"/>
                  </a:lnTo>
                  <a:lnTo>
                    <a:pt x="4060" y="1119"/>
                  </a:lnTo>
                  <a:lnTo>
                    <a:pt x="3966" y="921"/>
                  </a:lnTo>
                  <a:lnTo>
                    <a:pt x="3861" y="732"/>
                  </a:lnTo>
                  <a:lnTo>
                    <a:pt x="3736" y="565"/>
                  </a:lnTo>
                  <a:lnTo>
                    <a:pt x="3662" y="481"/>
                  </a:lnTo>
                  <a:lnTo>
                    <a:pt x="3589" y="408"/>
                  </a:lnTo>
                  <a:lnTo>
                    <a:pt x="3516" y="345"/>
                  </a:lnTo>
                  <a:lnTo>
                    <a:pt x="3432" y="283"/>
                  </a:lnTo>
                  <a:lnTo>
                    <a:pt x="3349" y="220"/>
                  </a:lnTo>
                  <a:lnTo>
                    <a:pt x="3254" y="167"/>
                  </a:lnTo>
                  <a:lnTo>
                    <a:pt x="3160" y="126"/>
                  </a:lnTo>
                  <a:lnTo>
                    <a:pt x="3066" y="84"/>
                  </a:lnTo>
                  <a:lnTo>
                    <a:pt x="2972" y="52"/>
                  </a:lnTo>
                  <a:lnTo>
                    <a:pt x="2867" y="31"/>
                  </a:lnTo>
                  <a:lnTo>
                    <a:pt x="2773" y="1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33;p28">
              <a:extLst>
                <a:ext uri="{FF2B5EF4-FFF2-40B4-BE49-F238E27FC236}">
                  <a16:creationId xmlns:a16="http://schemas.microsoft.com/office/drawing/2014/main" id="{92AFE559-C849-C97D-1A34-8964C8120B15}"/>
                </a:ext>
              </a:extLst>
            </p:cNvPr>
            <p:cNvSpPr/>
            <p:nvPr/>
          </p:nvSpPr>
          <p:spPr>
            <a:xfrm>
              <a:off x="4003525" y="1132300"/>
              <a:ext cx="297900" cy="531175"/>
            </a:xfrm>
            <a:custGeom>
              <a:avLst/>
              <a:gdLst/>
              <a:ahLst/>
              <a:cxnLst/>
              <a:rect l="l" t="t" r="r" b="b"/>
              <a:pathLst>
                <a:path w="11916" h="21247" extrusionOk="0">
                  <a:moveTo>
                    <a:pt x="11916" y="0"/>
                  </a:moveTo>
                  <a:lnTo>
                    <a:pt x="11675" y="419"/>
                  </a:lnTo>
                  <a:lnTo>
                    <a:pt x="11424" y="827"/>
                  </a:lnTo>
                  <a:lnTo>
                    <a:pt x="10943" y="1674"/>
                  </a:lnTo>
                  <a:lnTo>
                    <a:pt x="10483" y="2521"/>
                  </a:lnTo>
                  <a:lnTo>
                    <a:pt x="10022" y="3369"/>
                  </a:lnTo>
                  <a:lnTo>
                    <a:pt x="9572" y="4226"/>
                  </a:lnTo>
                  <a:lnTo>
                    <a:pt x="9133" y="5095"/>
                  </a:lnTo>
                  <a:lnTo>
                    <a:pt x="8704" y="5953"/>
                  </a:lnTo>
                  <a:lnTo>
                    <a:pt x="8275" y="6831"/>
                  </a:lnTo>
                  <a:lnTo>
                    <a:pt x="7857" y="7700"/>
                  </a:lnTo>
                  <a:lnTo>
                    <a:pt x="7449" y="8578"/>
                  </a:lnTo>
                  <a:lnTo>
                    <a:pt x="7051" y="9457"/>
                  </a:lnTo>
                  <a:lnTo>
                    <a:pt x="6654" y="10336"/>
                  </a:lnTo>
                  <a:lnTo>
                    <a:pt x="6277" y="11225"/>
                  </a:lnTo>
                  <a:lnTo>
                    <a:pt x="5890" y="12114"/>
                  </a:lnTo>
                  <a:lnTo>
                    <a:pt x="5524" y="13014"/>
                  </a:lnTo>
                  <a:lnTo>
                    <a:pt x="5313" y="13527"/>
                  </a:lnTo>
                  <a:lnTo>
                    <a:pt x="5313" y="13527"/>
                  </a:lnTo>
                  <a:lnTo>
                    <a:pt x="5064" y="13495"/>
                  </a:lnTo>
                  <a:lnTo>
                    <a:pt x="4750" y="13432"/>
                  </a:lnTo>
                  <a:lnTo>
                    <a:pt x="4436" y="13380"/>
                  </a:lnTo>
                  <a:lnTo>
                    <a:pt x="4112" y="13307"/>
                  </a:lnTo>
                  <a:lnTo>
                    <a:pt x="3798" y="13234"/>
                  </a:lnTo>
                  <a:lnTo>
                    <a:pt x="3484" y="13160"/>
                  </a:lnTo>
                  <a:lnTo>
                    <a:pt x="3181" y="13066"/>
                  </a:lnTo>
                  <a:lnTo>
                    <a:pt x="2563" y="12878"/>
                  </a:lnTo>
                  <a:lnTo>
                    <a:pt x="2250" y="12773"/>
                  </a:lnTo>
                  <a:lnTo>
                    <a:pt x="1946" y="12669"/>
                  </a:lnTo>
                  <a:lnTo>
                    <a:pt x="1350" y="12428"/>
                  </a:lnTo>
                  <a:lnTo>
                    <a:pt x="1046" y="12303"/>
                  </a:lnTo>
                  <a:lnTo>
                    <a:pt x="754" y="12167"/>
                  </a:lnTo>
                  <a:lnTo>
                    <a:pt x="0" y="11811"/>
                  </a:lnTo>
                  <a:lnTo>
                    <a:pt x="94" y="12616"/>
                  </a:lnTo>
                  <a:lnTo>
                    <a:pt x="168" y="13202"/>
                  </a:lnTo>
                  <a:lnTo>
                    <a:pt x="262" y="13778"/>
                  </a:lnTo>
                  <a:lnTo>
                    <a:pt x="366" y="14353"/>
                  </a:lnTo>
                  <a:lnTo>
                    <a:pt x="492" y="14928"/>
                  </a:lnTo>
                  <a:lnTo>
                    <a:pt x="638" y="15493"/>
                  </a:lnTo>
                  <a:lnTo>
                    <a:pt x="795" y="16058"/>
                  </a:lnTo>
                  <a:lnTo>
                    <a:pt x="973" y="16613"/>
                  </a:lnTo>
                  <a:lnTo>
                    <a:pt x="1172" y="17157"/>
                  </a:lnTo>
                  <a:lnTo>
                    <a:pt x="1381" y="17701"/>
                  </a:lnTo>
                  <a:lnTo>
                    <a:pt x="1611" y="18245"/>
                  </a:lnTo>
                  <a:lnTo>
                    <a:pt x="1852" y="18768"/>
                  </a:lnTo>
                  <a:lnTo>
                    <a:pt x="2124" y="19280"/>
                  </a:lnTo>
                  <a:lnTo>
                    <a:pt x="2396" y="19793"/>
                  </a:lnTo>
                  <a:lnTo>
                    <a:pt x="2699" y="20295"/>
                  </a:lnTo>
                  <a:lnTo>
                    <a:pt x="3003" y="20776"/>
                  </a:lnTo>
                  <a:lnTo>
                    <a:pt x="3337" y="21247"/>
                  </a:lnTo>
                  <a:lnTo>
                    <a:pt x="3097" y="20724"/>
                  </a:lnTo>
                  <a:lnTo>
                    <a:pt x="2867" y="20201"/>
                  </a:lnTo>
                  <a:lnTo>
                    <a:pt x="2647" y="19678"/>
                  </a:lnTo>
                  <a:lnTo>
                    <a:pt x="2438" y="19144"/>
                  </a:lnTo>
                  <a:lnTo>
                    <a:pt x="2239" y="18611"/>
                  </a:lnTo>
                  <a:lnTo>
                    <a:pt x="2061" y="18067"/>
                  </a:lnTo>
                  <a:lnTo>
                    <a:pt x="1894" y="17523"/>
                  </a:lnTo>
                  <a:lnTo>
                    <a:pt x="1737" y="16979"/>
                  </a:lnTo>
                  <a:lnTo>
                    <a:pt x="1601" y="16435"/>
                  </a:lnTo>
                  <a:lnTo>
                    <a:pt x="1475" y="15880"/>
                  </a:lnTo>
                  <a:lnTo>
                    <a:pt x="1360" y="15326"/>
                  </a:lnTo>
                  <a:lnTo>
                    <a:pt x="1266" y="14771"/>
                  </a:lnTo>
                  <a:lnTo>
                    <a:pt x="1172" y="14217"/>
                  </a:lnTo>
                  <a:lnTo>
                    <a:pt x="1109" y="13652"/>
                  </a:lnTo>
                  <a:lnTo>
                    <a:pt x="1074" y="13345"/>
                  </a:lnTo>
                  <a:lnTo>
                    <a:pt x="1074" y="13345"/>
                  </a:lnTo>
                  <a:lnTo>
                    <a:pt x="1277" y="13432"/>
                  </a:lnTo>
                  <a:lnTo>
                    <a:pt x="1590" y="13568"/>
                  </a:lnTo>
                  <a:lnTo>
                    <a:pt x="1915" y="13694"/>
                  </a:lnTo>
                  <a:lnTo>
                    <a:pt x="2239" y="13819"/>
                  </a:lnTo>
                  <a:lnTo>
                    <a:pt x="2563" y="13935"/>
                  </a:lnTo>
                  <a:lnTo>
                    <a:pt x="2888" y="14039"/>
                  </a:lnTo>
                  <a:lnTo>
                    <a:pt x="3212" y="14133"/>
                  </a:lnTo>
                  <a:lnTo>
                    <a:pt x="3547" y="14227"/>
                  </a:lnTo>
                  <a:lnTo>
                    <a:pt x="3881" y="14311"/>
                  </a:lnTo>
                  <a:lnTo>
                    <a:pt x="4216" y="14395"/>
                  </a:lnTo>
                  <a:lnTo>
                    <a:pt x="4551" y="14458"/>
                  </a:lnTo>
                  <a:lnTo>
                    <a:pt x="4896" y="14520"/>
                  </a:lnTo>
                  <a:lnTo>
                    <a:pt x="5231" y="14573"/>
                  </a:lnTo>
                  <a:lnTo>
                    <a:pt x="5576" y="14625"/>
                  </a:lnTo>
                  <a:lnTo>
                    <a:pt x="5974" y="14667"/>
                  </a:lnTo>
                  <a:lnTo>
                    <a:pt x="6120" y="14301"/>
                  </a:lnTo>
                  <a:lnTo>
                    <a:pt x="6852" y="12512"/>
                  </a:lnTo>
                  <a:lnTo>
                    <a:pt x="7585" y="10733"/>
                  </a:lnTo>
                  <a:lnTo>
                    <a:pt x="9039" y="7166"/>
                  </a:lnTo>
                  <a:lnTo>
                    <a:pt x="10493" y="3599"/>
                  </a:lnTo>
                  <a:lnTo>
                    <a:pt x="11215" y="1799"/>
                  </a:lnTo>
                  <a:lnTo>
                    <a:pt x="11570" y="900"/>
                  </a:lnTo>
                  <a:lnTo>
                    <a:pt x="11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41;p28">
              <a:extLst>
                <a:ext uri="{FF2B5EF4-FFF2-40B4-BE49-F238E27FC236}">
                  <a16:creationId xmlns:a16="http://schemas.microsoft.com/office/drawing/2014/main" id="{0AA39215-41B4-B2AD-8B26-16831693EAF8}"/>
                </a:ext>
              </a:extLst>
            </p:cNvPr>
            <p:cNvSpPr/>
            <p:nvPr/>
          </p:nvSpPr>
          <p:spPr>
            <a:xfrm>
              <a:off x="3953300" y="2351550"/>
              <a:ext cx="931875" cy="972150"/>
            </a:xfrm>
            <a:custGeom>
              <a:avLst/>
              <a:gdLst/>
              <a:ahLst/>
              <a:cxnLst/>
              <a:rect l="l" t="t" r="r" b="b"/>
              <a:pathLst>
                <a:path w="37275" h="38886" extrusionOk="0">
                  <a:moveTo>
                    <a:pt x="36772" y="1"/>
                  </a:moveTo>
                  <a:lnTo>
                    <a:pt x="35956" y="785"/>
                  </a:lnTo>
                  <a:lnTo>
                    <a:pt x="35130" y="1549"/>
                  </a:lnTo>
                  <a:lnTo>
                    <a:pt x="34282" y="2292"/>
                  </a:lnTo>
                  <a:lnTo>
                    <a:pt x="33414" y="3013"/>
                  </a:lnTo>
                  <a:lnTo>
                    <a:pt x="32546" y="3725"/>
                  </a:lnTo>
                  <a:lnTo>
                    <a:pt x="31646" y="4415"/>
                  </a:lnTo>
                  <a:lnTo>
                    <a:pt x="30746" y="5085"/>
                  </a:lnTo>
                  <a:lnTo>
                    <a:pt x="29826" y="5733"/>
                  </a:lnTo>
                  <a:lnTo>
                    <a:pt x="28895" y="6372"/>
                  </a:lnTo>
                  <a:lnTo>
                    <a:pt x="27943" y="6989"/>
                  </a:lnTo>
                  <a:lnTo>
                    <a:pt x="26980" y="7585"/>
                  </a:lnTo>
                  <a:lnTo>
                    <a:pt x="26018" y="8160"/>
                  </a:lnTo>
                  <a:lnTo>
                    <a:pt x="25035" y="8715"/>
                  </a:lnTo>
                  <a:lnTo>
                    <a:pt x="24041" y="9248"/>
                  </a:lnTo>
                  <a:lnTo>
                    <a:pt x="23036" y="9761"/>
                  </a:lnTo>
                  <a:lnTo>
                    <a:pt x="22022" y="10253"/>
                  </a:lnTo>
                  <a:lnTo>
                    <a:pt x="20997" y="10734"/>
                  </a:lnTo>
                  <a:lnTo>
                    <a:pt x="19971" y="11184"/>
                  </a:lnTo>
                  <a:lnTo>
                    <a:pt x="18925" y="11613"/>
                  </a:lnTo>
                  <a:lnTo>
                    <a:pt x="17879" y="12021"/>
                  </a:lnTo>
                  <a:lnTo>
                    <a:pt x="16812" y="12408"/>
                  </a:lnTo>
                  <a:lnTo>
                    <a:pt x="15745" y="12774"/>
                  </a:lnTo>
                  <a:lnTo>
                    <a:pt x="14678" y="13119"/>
                  </a:lnTo>
                  <a:lnTo>
                    <a:pt x="13590" y="13443"/>
                  </a:lnTo>
                  <a:lnTo>
                    <a:pt x="12512" y="13736"/>
                  </a:lnTo>
                  <a:lnTo>
                    <a:pt x="11414" y="14008"/>
                  </a:lnTo>
                  <a:lnTo>
                    <a:pt x="10316" y="14259"/>
                  </a:lnTo>
                  <a:lnTo>
                    <a:pt x="9217" y="14490"/>
                  </a:lnTo>
                  <a:lnTo>
                    <a:pt x="8108" y="14688"/>
                  </a:lnTo>
                  <a:lnTo>
                    <a:pt x="6989" y="14877"/>
                  </a:lnTo>
                  <a:lnTo>
                    <a:pt x="5870" y="15023"/>
                  </a:lnTo>
                  <a:lnTo>
                    <a:pt x="4750" y="15159"/>
                  </a:lnTo>
                  <a:lnTo>
                    <a:pt x="4583" y="15713"/>
                  </a:lnTo>
                  <a:lnTo>
                    <a:pt x="4405" y="16257"/>
                  </a:lnTo>
                  <a:lnTo>
                    <a:pt x="4217" y="16801"/>
                  </a:lnTo>
                  <a:lnTo>
                    <a:pt x="4028" y="17345"/>
                  </a:lnTo>
                  <a:lnTo>
                    <a:pt x="3819" y="17879"/>
                  </a:lnTo>
                  <a:lnTo>
                    <a:pt x="3610" y="18413"/>
                  </a:lnTo>
                  <a:lnTo>
                    <a:pt x="3390" y="18936"/>
                  </a:lnTo>
                  <a:lnTo>
                    <a:pt x="3150" y="19459"/>
                  </a:lnTo>
                  <a:lnTo>
                    <a:pt x="2846" y="20097"/>
                  </a:lnTo>
                  <a:lnTo>
                    <a:pt x="2532" y="20735"/>
                  </a:lnTo>
                  <a:lnTo>
                    <a:pt x="1894" y="22032"/>
                  </a:lnTo>
                  <a:lnTo>
                    <a:pt x="1580" y="22681"/>
                  </a:lnTo>
                  <a:lnTo>
                    <a:pt x="1277" y="23340"/>
                  </a:lnTo>
                  <a:lnTo>
                    <a:pt x="984" y="23988"/>
                  </a:lnTo>
                  <a:lnTo>
                    <a:pt x="848" y="24323"/>
                  </a:lnTo>
                  <a:lnTo>
                    <a:pt x="723" y="24647"/>
                  </a:lnTo>
                  <a:lnTo>
                    <a:pt x="608" y="24982"/>
                  </a:lnTo>
                  <a:lnTo>
                    <a:pt x="492" y="25317"/>
                  </a:lnTo>
                  <a:lnTo>
                    <a:pt x="388" y="25641"/>
                  </a:lnTo>
                  <a:lnTo>
                    <a:pt x="304" y="25976"/>
                  </a:lnTo>
                  <a:lnTo>
                    <a:pt x="220" y="26311"/>
                  </a:lnTo>
                  <a:lnTo>
                    <a:pt x="147" y="26646"/>
                  </a:lnTo>
                  <a:lnTo>
                    <a:pt x="95" y="26980"/>
                  </a:lnTo>
                  <a:lnTo>
                    <a:pt x="53" y="27315"/>
                  </a:lnTo>
                  <a:lnTo>
                    <a:pt x="22" y="27650"/>
                  </a:lnTo>
                  <a:lnTo>
                    <a:pt x="1" y="27985"/>
                  </a:lnTo>
                  <a:lnTo>
                    <a:pt x="1" y="28319"/>
                  </a:lnTo>
                  <a:lnTo>
                    <a:pt x="22" y="28654"/>
                  </a:lnTo>
                  <a:lnTo>
                    <a:pt x="53" y="28989"/>
                  </a:lnTo>
                  <a:lnTo>
                    <a:pt x="105" y="29324"/>
                  </a:lnTo>
                  <a:lnTo>
                    <a:pt x="168" y="29658"/>
                  </a:lnTo>
                  <a:lnTo>
                    <a:pt x="262" y="29993"/>
                  </a:lnTo>
                  <a:lnTo>
                    <a:pt x="346" y="30265"/>
                  </a:lnTo>
                  <a:lnTo>
                    <a:pt x="440" y="30537"/>
                  </a:lnTo>
                  <a:lnTo>
                    <a:pt x="555" y="30799"/>
                  </a:lnTo>
                  <a:lnTo>
                    <a:pt x="670" y="31050"/>
                  </a:lnTo>
                  <a:lnTo>
                    <a:pt x="806" y="31301"/>
                  </a:lnTo>
                  <a:lnTo>
                    <a:pt x="942" y="31552"/>
                  </a:lnTo>
                  <a:lnTo>
                    <a:pt x="1099" y="31792"/>
                  </a:lnTo>
                  <a:lnTo>
                    <a:pt x="1256" y="32033"/>
                  </a:lnTo>
                  <a:lnTo>
                    <a:pt x="1424" y="32263"/>
                  </a:lnTo>
                  <a:lnTo>
                    <a:pt x="1591" y="32493"/>
                  </a:lnTo>
                  <a:lnTo>
                    <a:pt x="1769" y="32713"/>
                  </a:lnTo>
                  <a:lnTo>
                    <a:pt x="1957" y="32933"/>
                  </a:lnTo>
                  <a:lnTo>
                    <a:pt x="2145" y="33152"/>
                  </a:lnTo>
                  <a:lnTo>
                    <a:pt x="2344" y="33362"/>
                  </a:lnTo>
                  <a:lnTo>
                    <a:pt x="2742" y="33770"/>
                  </a:lnTo>
                  <a:lnTo>
                    <a:pt x="3191" y="34188"/>
                  </a:lnTo>
                  <a:lnTo>
                    <a:pt x="3641" y="34586"/>
                  </a:lnTo>
                  <a:lnTo>
                    <a:pt x="4112" y="34962"/>
                  </a:lnTo>
                  <a:lnTo>
                    <a:pt x="4593" y="35328"/>
                  </a:lnTo>
                  <a:lnTo>
                    <a:pt x="5085" y="35674"/>
                  </a:lnTo>
                  <a:lnTo>
                    <a:pt x="5598" y="36008"/>
                  </a:lnTo>
                  <a:lnTo>
                    <a:pt x="6110" y="36322"/>
                  </a:lnTo>
                  <a:lnTo>
                    <a:pt x="6644" y="36615"/>
                  </a:lnTo>
                  <a:lnTo>
                    <a:pt x="7177" y="36887"/>
                  </a:lnTo>
                  <a:lnTo>
                    <a:pt x="7721" y="37149"/>
                  </a:lnTo>
                  <a:lnTo>
                    <a:pt x="8276" y="37389"/>
                  </a:lnTo>
                  <a:lnTo>
                    <a:pt x="8841" y="37609"/>
                  </a:lnTo>
                  <a:lnTo>
                    <a:pt x="9405" y="37818"/>
                  </a:lnTo>
                  <a:lnTo>
                    <a:pt x="9981" y="38007"/>
                  </a:lnTo>
                  <a:lnTo>
                    <a:pt x="10567" y="38174"/>
                  </a:lnTo>
                  <a:lnTo>
                    <a:pt x="11152" y="38320"/>
                  </a:lnTo>
                  <a:lnTo>
                    <a:pt x="11749" y="38456"/>
                  </a:lnTo>
                  <a:lnTo>
                    <a:pt x="12345" y="38571"/>
                  </a:lnTo>
                  <a:lnTo>
                    <a:pt x="12941" y="38666"/>
                  </a:lnTo>
                  <a:lnTo>
                    <a:pt x="13548" y="38749"/>
                  </a:lnTo>
                  <a:lnTo>
                    <a:pt x="14155" y="38812"/>
                  </a:lnTo>
                  <a:lnTo>
                    <a:pt x="14762" y="38854"/>
                  </a:lnTo>
                  <a:lnTo>
                    <a:pt x="15368" y="38875"/>
                  </a:lnTo>
                  <a:lnTo>
                    <a:pt x="15986" y="38885"/>
                  </a:lnTo>
                  <a:lnTo>
                    <a:pt x="16592" y="38864"/>
                  </a:lnTo>
                  <a:lnTo>
                    <a:pt x="17199" y="38833"/>
                  </a:lnTo>
                  <a:lnTo>
                    <a:pt x="17806" y="38781"/>
                  </a:lnTo>
                  <a:lnTo>
                    <a:pt x="18413" y="38718"/>
                  </a:lnTo>
                  <a:lnTo>
                    <a:pt x="19009" y="38634"/>
                  </a:lnTo>
                  <a:lnTo>
                    <a:pt x="19605" y="38519"/>
                  </a:lnTo>
                  <a:lnTo>
                    <a:pt x="20201" y="38394"/>
                  </a:lnTo>
                  <a:lnTo>
                    <a:pt x="20798" y="38258"/>
                  </a:lnTo>
                  <a:lnTo>
                    <a:pt x="21384" y="38090"/>
                  </a:lnTo>
                  <a:lnTo>
                    <a:pt x="21959" y="37912"/>
                  </a:lnTo>
                  <a:lnTo>
                    <a:pt x="22534" y="37714"/>
                  </a:lnTo>
                  <a:lnTo>
                    <a:pt x="23099" y="37504"/>
                  </a:lnTo>
                  <a:lnTo>
                    <a:pt x="23664" y="37274"/>
                  </a:lnTo>
                  <a:lnTo>
                    <a:pt x="24208" y="37034"/>
                  </a:lnTo>
                  <a:lnTo>
                    <a:pt x="24763" y="36772"/>
                  </a:lnTo>
                  <a:lnTo>
                    <a:pt x="25296" y="36490"/>
                  </a:lnTo>
                  <a:lnTo>
                    <a:pt x="25830" y="36207"/>
                  </a:lnTo>
                  <a:lnTo>
                    <a:pt x="26353" y="35904"/>
                  </a:lnTo>
                  <a:lnTo>
                    <a:pt x="26865" y="35579"/>
                  </a:lnTo>
                  <a:lnTo>
                    <a:pt x="27367" y="35245"/>
                  </a:lnTo>
                  <a:lnTo>
                    <a:pt x="27870" y="34899"/>
                  </a:lnTo>
                  <a:lnTo>
                    <a:pt x="28361" y="34544"/>
                  </a:lnTo>
                  <a:lnTo>
                    <a:pt x="28832" y="34167"/>
                  </a:lnTo>
                  <a:lnTo>
                    <a:pt x="29303" y="33780"/>
                  </a:lnTo>
                  <a:lnTo>
                    <a:pt x="29763" y="33393"/>
                  </a:lnTo>
                  <a:lnTo>
                    <a:pt x="30213" y="32975"/>
                  </a:lnTo>
                  <a:lnTo>
                    <a:pt x="30663" y="32556"/>
                  </a:lnTo>
                  <a:lnTo>
                    <a:pt x="31092" y="32127"/>
                  </a:lnTo>
                  <a:lnTo>
                    <a:pt x="31510" y="31688"/>
                  </a:lnTo>
                  <a:lnTo>
                    <a:pt x="31918" y="31238"/>
                  </a:lnTo>
                  <a:lnTo>
                    <a:pt x="32316" y="30778"/>
                  </a:lnTo>
                  <a:lnTo>
                    <a:pt x="32692" y="30297"/>
                  </a:lnTo>
                  <a:lnTo>
                    <a:pt x="33069" y="29815"/>
                  </a:lnTo>
                  <a:lnTo>
                    <a:pt x="33435" y="29334"/>
                  </a:lnTo>
                  <a:lnTo>
                    <a:pt x="33780" y="28832"/>
                  </a:lnTo>
                  <a:lnTo>
                    <a:pt x="34115" y="28319"/>
                  </a:lnTo>
                  <a:lnTo>
                    <a:pt x="34439" y="27807"/>
                  </a:lnTo>
                  <a:lnTo>
                    <a:pt x="34753" y="27284"/>
                  </a:lnTo>
                  <a:lnTo>
                    <a:pt x="35046" y="26750"/>
                  </a:lnTo>
                  <a:lnTo>
                    <a:pt x="35339" y="26217"/>
                  </a:lnTo>
                  <a:lnTo>
                    <a:pt x="35506" y="25871"/>
                  </a:lnTo>
                  <a:lnTo>
                    <a:pt x="35674" y="25526"/>
                  </a:lnTo>
                  <a:lnTo>
                    <a:pt x="35841" y="25181"/>
                  </a:lnTo>
                  <a:lnTo>
                    <a:pt x="35988" y="24825"/>
                  </a:lnTo>
                  <a:lnTo>
                    <a:pt x="36144" y="24480"/>
                  </a:lnTo>
                  <a:lnTo>
                    <a:pt x="36280" y="24114"/>
                  </a:lnTo>
                  <a:lnTo>
                    <a:pt x="36416" y="23758"/>
                  </a:lnTo>
                  <a:lnTo>
                    <a:pt x="36542" y="23392"/>
                  </a:lnTo>
                  <a:lnTo>
                    <a:pt x="36657" y="23036"/>
                  </a:lnTo>
                  <a:lnTo>
                    <a:pt x="36762" y="22660"/>
                  </a:lnTo>
                  <a:lnTo>
                    <a:pt x="36866" y="22294"/>
                  </a:lnTo>
                  <a:lnTo>
                    <a:pt x="36950" y="21928"/>
                  </a:lnTo>
                  <a:lnTo>
                    <a:pt x="37034" y="21551"/>
                  </a:lnTo>
                  <a:lnTo>
                    <a:pt x="37096" y="21174"/>
                  </a:lnTo>
                  <a:lnTo>
                    <a:pt x="37159" y="20798"/>
                  </a:lnTo>
                  <a:lnTo>
                    <a:pt x="37201" y="20411"/>
                  </a:lnTo>
                  <a:lnTo>
                    <a:pt x="37232" y="20013"/>
                  </a:lnTo>
                  <a:lnTo>
                    <a:pt x="37253" y="19626"/>
                  </a:lnTo>
                  <a:lnTo>
                    <a:pt x="37274" y="19228"/>
                  </a:lnTo>
                  <a:lnTo>
                    <a:pt x="37274" y="18831"/>
                  </a:lnTo>
                  <a:lnTo>
                    <a:pt x="37264" y="18433"/>
                  </a:lnTo>
                  <a:lnTo>
                    <a:pt x="37243" y="18036"/>
                  </a:lnTo>
                  <a:lnTo>
                    <a:pt x="37222" y="17638"/>
                  </a:lnTo>
                  <a:lnTo>
                    <a:pt x="37191" y="17241"/>
                  </a:lnTo>
                  <a:lnTo>
                    <a:pt x="37117" y="16456"/>
                  </a:lnTo>
                  <a:lnTo>
                    <a:pt x="37023" y="15661"/>
                  </a:lnTo>
                  <a:lnTo>
                    <a:pt x="36835" y="14082"/>
                  </a:lnTo>
                  <a:lnTo>
                    <a:pt x="36741" y="13192"/>
                  </a:lnTo>
                  <a:lnTo>
                    <a:pt x="36657" y="12303"/>
                  </a:lnTo>
                  <a:lnTo>
                    <a:pt x="36594" y="11424"/>
                  </a:lnTo>
                  <a:lnTo>
                    <a:pt x="36552" y="10535"/>
                  </a:lnTo>
                  <a:lnTo>
                    <a:pt x="36511" y="9656"/>
                  </a:lnTo>
                  <a:lnTo>
                    <a:pt x="36490" y="8778"/>
                  </a:lnTo>
                  <a:lnTo>
                    <a:pt x="36479" y="7899"/>
                  </a:lnTo>
                  <a:lnTo>
                    <a:pt x="36479" y="7031"/>
                  </a:lnTo>
                  <a:lnTo>
                    <a:pt x="36490" y="6152"/>
                  </a:lnTo>
                  <a:lnTo>
                    <a:pt x="36511" y="5273"/>
                  </a:lnTo>
                  <a:lnTo>
                    <a:pt x="36542" y="4394"/>
                  </a:lnTo>
                  <a:lnTo>
                    <a:pt x="36573" y="3526"/>
                  </a:lnTo>
                  <a:lnTo>
                    <a:pt x="36667" y="1769"/>
                  </a:lnTo>
                  <a:lnTo>
                    <a:pt x="36772" y="1"/>
                  </a:lnTo>
                  <a:close/>
                </a:path>
              </a:pathLst>
            </a:custGeom>
            <a:solidFill>
              <a:srgbClr val="FFA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AC383CDE-8904-81E1-A0B4-EDB4A0B27750}"/>
              </a:ext>
            </a:extLst>
          </p:cNvPr>
          <p:cNvGrpSpPr/>
          <p:nvPr/>
        </p:nvGrpSpPr>
        <p:grpSpPr>
          <a:xfrm rot="20200809">
            <a:off x="-1117567" y="3231118"/>
            <a:ext cx="1024568" cy="1024568"/>
            <a:chOff x="2773235" y="768144"/>
            <a:chExt cx="429000" cy="429000"/>
          </a:xfrm>
        </p:grpSpPr>
        <p:sp>
          <p:nvSpPr>
            <p:cNvPr id="841" name="Google Shape;90;p15">
              <a:extLst>
                <a:ext uri="{FF2B5EF4-FFF2-40B4-BE49-F238E27FC236}">
                  <a16:creationId xmlns:a16="http://schemas.microsoft.com/office/drawing/2014/main" id="{B22FF4DF-EEB2-D506-9AB9-5B2AAEEE53E9}"/>
                </a:ext>
              </a:extLst>
            </p:cNvPr>
            <p:cNvSpPr/>
            <p:nvPr/>
          </p:nvSpPr>
          <p:spPr>
            <a:xfrm>
              <a:off x="2773235" y="768144"/>
              <a:ext cx="429000" cy="42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42" name="Google Shape;92;p15">
              <a:extLst>
                <a:ext uri="{FF2B5EF4-FFF2-40B4-BE49-F238E27FC236}">
                  <a16:creationId xmlns:a16="http://schemas.microsoft.com/office/drawing/2014/main" id="{205B0B87-A885-DA91-65D0-65012048AC4E}"/>
                </a:ext>
              </a:extLst>
            </p:cNvPr>
            <p:cNvSpPr/>
            <p:nvPr/>
          </p:nvSpPr>
          <p:spPr>
            <a:xfrm>
              <a:off x="2877473" y="874768"/>
              <a:ext cx="48974" cy="48979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3" name="Google Shape;93;p15">
              <a:extLst>
                <a:ext uri="{FF2B5EF4-FFF2-40B4-BE49-F238E27FC236}">
                  <a16:creationId xmlns:a16="http://schemas.microsoft.com/office/drawing/2014/main" id="{C023D422-6D06-3198-0493-3B458DF0C2F1}"/>
                </a:ext>
              </a:extLst>
            </p:cNvPr>
            <p:cNvSpPr/>
            <p:nvPr/>
          </p:nvSpPr>
          <p:spPr>
            <a:xfrm>
              <a:off x="2885290" y="1004083"/>
              <a:ext cx="203717" cy="86218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44" name="Google Shape;94;p15">
              <a:extLst>
                <a:ext uri="{FF2B5EF4-FFF2-40B4-BE49-F238E27FC236}">
                  <a16:creationId xmlns:a16="http://schemas.microsoft.com/office/drawing/2014/main" id="{7DD13DA9-E665-05EA-3BED-48423D1124B0}"/>
                </a:ext>
              </a:extLst>
            </p:cNvPr>
            <p:cNvSpPr/>
            <p:nvPr/>
          </p:nvSpPr>
          <p:spPr>
            <a:xfrm>
              <a:off x="3048872" y="874768"/>
              <a:ext cx="48979" cy="48979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846" name="Google Shape;12858;p77">
            <a:extLst>
              <a:ext uri="{FF2B5EF4-FFF2-40B4-BE49-F238E27FC236}">
                <a16:creationId xmlns:a16="http://schemas.microsoft.com/office/drawing/2014/main" id="{EFEE45CA-A3CD-3B61-967B-8DC1C3A66D03}"/>
              </a:ext>
            </a:extLst>
          </p:cNvPr>
          <p:cNvGrpSpPr/>
          <p:nvPr/>
        </p:nvGrpSpPr>
        <p:grpSpPr>
          <a:xfrm rot="19185132">
            <a:off x="-1079069" y="627937"/>
            <a:ext cx="1051816" cy="751443"/>
            <a:chOff x="7964753" y="2470823"/>
            <a:chExt cx="362068" cy="258670"/>
          </a:xfrm>
        </p:grpSpPr>
        <p:sp>
          <p:nvSpPr>
            <p:cNvPr id="847" name="Google Shape;12859;p77">
              <a:extLst>
                <a:ext uri="{FF2B5EF4-FFF2-40B4-BE49-F238E27FC236}">
                  <a16:creationId xmlns:a16="http://schemas.microsoft.com/office/drawing/2014/main" id="{C848D927-5BB8-633C-9313-6DC11AB48087}"/>
                </a:ext>
              </a:extLst>
            </p:cNvPr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60;p77">
              <a:extLst>
                <a:ext uri="{FF2B5EF4-FFF2-40B4-BE49-F238E27FC236}">
                  <a16:creationId xmlns:a16="http://schemas.microsoft.com/office/drawing/2014/main" id="{4C1586B2-EC79-B75C-F34B-FF321327BEFB}"/>
                </a:ext>
              </a:extLst>
            </p:cNvPr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61;p77">
              <a:extLst>
                <a:ext uri="{FF2B5EF4-FFF2-40B4-BE49-F238E27FC236}">
                  <a16:creationId xmlns:a16="http://schemas.microsoft.com/office/drawing/2014/main" id="{EBCB5732-2346-9375-BDFE-A704FDE7061F}"/>
                </a:ext>
              </a:extLst>
            </p:cNvPr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62;p77">
              <a:extLst>
                <a:ext uri="{FF2B5EF4-FFF2-40B4-BE49-F238E27FC236}">
                  <a16:creationId xmlns:a16="http://schemas.microsoft.com/office/drawing/2014/main" id="{79282370-9533-1BEE-4F17-443BADBF5F31}"/>
                </a:ext>
              </a:extLst>
            </p:cNvPr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63;p77">
              <a:extLst>
                <a:ext uri="{FF2B5EF4-FFF2-40B4-BE49-F238E27FC236}">
                  <a16:creationId xmlns:a16="http://schemas.microsoft.com/office/drawing/2014/main" id="{FE54498F-8B33-669C-D7DC-20D36F75A8BF}"/>
                </a:ext>
              </a:extLst>
            </p:cNvPr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64;p77">
              <a:extLst>
                <a:ext uri="{FF2B5EF4-FFF2-40B4-BE49-F238E27FC236}">
                  <a16:creationId xmlns:a16="http://schemas.microsoft.com/office/drawing/2014/main" id="{2761D5CB-1830-3FE1-63F3-26521BB4B84E}"/>
                </a:ext>
              </a:extLst>
            </p:cNvPr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5;p77">
              <a:extLst>
                <a:ext uri="{FF2B5EF4-FFF2-40B4-BE49-F238E27FC236}">
                  <a16:creationId xmlns:a16="http://schemas.microsoft.com/office/drawing/2014/main" id="{1B7222C7-70EA-A24E-5860-A586B111D543}"/>
                </a:ext>
              </a:extLst>
            </p:cNvPr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66;p77">
              <a:extLst>
                <a:ext uri="{FF2B5EF4-FFF2-40B4-BE49-F238E27FC236}">
                  <a16:creationId xmlns:a16="http://schemas.microsoft.com/office/drawing/2014/main" id="{A4A836EA-B9A7-DCA1-C834-6B7ADC13257F}"/>
                </a:ext>
              </a:extLst>
            </p:cNvPr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67;p77">
              <a:extLst>
                <a:ext uri="{FF2B5EF4-FFF2-40B4-BE49-F238E27FC236}">
                  <a16:creationId xmlns:a16="http://schemas.microsoft.com/office/drawing/2014/main" id="{43F695CF-E4CC-C196-39D7-09C28E2ECA03}"/>
                </a:ext>
              </a:extLst>
            </p:cNvPr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68;p35">
            <a:extLst>
              <a:ext uri="{FF2B5EF4-FFF2-40B4-BE49-F238E27FC236}">
                <a16:creationId xmlns:a16="http://schemas.microsoft.com/office/drawing/2014/main" id="{B3014FA6-EE31-683C-02A1-55483B57CEE0}"/>
              </a:ext>
            </a:extLst>
          </p:cNvPr>
          <p:cNvSpPr txBox="1">
            <a:spLocks/>
          </p:cNvSpPr>
          <p:nvPr/>
        </p:nvSpPr>
        <p:spPr>
          <a:xfrm>
            <a:off x="7382301" y="888789"/>
            <a:ext cx="90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3600" b="1" i="0" u="none" strike="noStrike" cap="none">
                <a:solidFill>
                  <a:schemeClr val="lt2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agu Slab"/>
              <a:buNone/>
              <a:defRPr sz="2400" b="1" i="0" u="none" strike="noStrike" cap="non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4" name="Google Shape;869;p35">
            <a:extLst>
              <a:ext uri="{FF2B5EF4-FFF2-40B4-BE49-F238E27FC236}">
                <a16:creationId xmlns:a16="http://schemas.microsoft.com/office/drawing/2014/main" id="{FE3F7064-7338-49F1-07EC-C4BEE28C1E20}"/>
              </a:ext>
            </a:extLst>
          </p:cNvPr>
          <p:cNvSpPr txBox="1">
            <a:spLocks/>
          </p:cNvSpPr>
          <p:nvPr/>
        </p:nvSpPr>
        <p:spPr>
          <a:xfrm>
            <a:off x="6544701" y="1178344"/>
            <a:ext cx="258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1"/>
                </a:solidFill>
              </a:rPr>
              <a:t>Metodologia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91;p60">
            <a:extLst>
              <a:ext uri="{FF2B5EF4-FFF2-40B4-BE49-F238E27FC236}">
                <a16:creationId xmlns:a16="http://schemas.microsoft.com/office/drawing/2014/main" id="{5036E898-46A8-7CE0-1311-E61CAB595D13}"/>
              </a:ext>
            </a:extLst>
          </p:cNvPr>
          <p:cNvGrpSpPr/>
          <p:nvPr/>
        </p:nvGrpSpPr>
        <p:grpSpPr>
          <a:xfrm>
            <a:off x="4767850" y="100025"/>
            <a:ext cx="2737962" cy="2666019"/>
            <a:chOff x="4682562" y="2104823"/>
            <a:chExt cx="470737" cy="458368"/>
          </a:xfrm>
        </p:grpSpPr>
        <p:sp>
          <p:nvSpPr>
            <p:cNvPr id="3" name="Google Shape;2092;p60">
              <a:extLst>
                <a:ext uri="{FF2B5EF4-FFF2-40B4-BE49-F238E27FC236}">
                  <a16:creationId xmlns:a16="http://schemas.microsoft.com/office/drawing/2014/main" id="{B0B494C7-619B-FDA8-D8B2-451E4C9B1529}"/>
                </a:ext>
              </a:extLst>
            </p:cNvPr>
            <p:cNvSpPr/>
            <p:nvPr/>
          </p:nvSpPr>
          <p:spPr>
            <a:xfrm>
              <a:off x="4727621" y="2104823"/>
              <a:ext cx="425677" cy="458368"/>
            </a:xfrm>
            <a:custGeom>
              <a:avLst/>
              <a:gdLst/>
              <a:ahLst/>
              <a:cxnLst/>
              <a:rect l="l" t="t" r="r" b="b"/>
              <a:pathLst>
                <a:path w="6745" h="7263" extrusionOk="0">
                  <a:moveTo>
                    <a:pt x="1303" y="2650"/>
                  </a:moveTo>
                  <a:cubicBezTo>
                    <a:pt x="1428" y="2650"/>
                    <a:pt x="1535" y="2757"/>
                    <a:pt x="1535" y="2882"/>
                  </a:cubicBezTo>
                  <a:cubicBezTo>
                    <a:pt x="1535" y="3007"/>
                    <a:pt x="1428" y="3114"/>
                    <a:pt x="1303" y="3114"/>
                  </a:cubicBezTo>
                  <a:cubicBezTo>
                    <a:pt x="1169" y="3114"/>
                    <a:pt x="1071" y="3007"/>
                    <a:pt x="1071" y="2882"/>
                  </a:cubicBezTo>
                  <a:cubicBezTo>
                    <a:pt x="1071" y="2757"/>
                    <a:pt x="1169" y="2650"/>
                    <a:pt x="1303" y="2650"/>
                  </a:cubicBezTo>
                  <a:close/>
                  <a:moveTo>
                    <a:pt x="3738" y="2784"/>
                  </a:moveTo>
                  <a:lnTo>
                    <a:pt x="3747" y="2864"/>
                  </a:lnTo>
                  <a:cubicBezTo>
                    <a:pt x="3676" y="3069"/>
                    <a:pt x="3605" y="3221"/>
                    <a:pt x="3453" y="3310"/>
                  </a:cubicBezTo>
                  <a:cubicBezTo>
                    <a:pt x="3266" y="3417"/>
                    <a:pt x="3141" y="3587"/>
                    <a:pt x="3105" y="3774"/>
                  </a:cubicBezTo>
                  <a:cubicBezTo>
                    <a:pt x="2998" y="3685"/>
                    <a:pt x="2935" y="3453"/>
                    <a:pt x="2935" y="3283"/>
                  </a:cubicBezTo>
                  <a:cubicBezTo>
                    <a:pt x="2935" y="3087"/>
                    <a:pt x="2980" y="2918"/>
                    <a:pt x="3051" y="2784"/>
                  </a:cubicBezTo>
                  <a:close/>
                  <a:moveTo>
                    <a:pt x="3087" y="4024"/>
                  </a:moveTo>
                  <a:cubicBezTo>
                    <a:pt x="3087" y="4220"/>
                    <a:pt x="3096" y="4363"/>
                    <a:pt x="3123" y="4488"/>
                  </a:cubicBezTo>
                  <a:cubicBezTo>
                    <a:pt x="3007" y="4443"/>
                    <a:pt x="2935" y="4336"/>
                    <a:pt x="2935" y="4211"/>
                  </a:cubicBezTo>
                  <a:cubicBezTo>
                    <a:pt x="2935" y="4113"/>
                    <a:pt x="2998" y="4042"/>
                    <a:pt x="3087" y="4024"/>
                  </a:cubicBezTo>
                  <a:close/>
                  <a:moveTo>
                    <a:pt x="5763" y="4024"/>
                  </a:moveTo>
                  <a:cubicBezTo>
                    <a:pt x="5853" y="4042"/>
                    <a:pt x="5915" y="4122"/>
                    <a:pt x="5915" y="4211"/>
                  </a:cubicBezTo>
                  <a:cubicBezTo>
                    <a:pt x="5915" y="4336"/>
                    <a:pt x="5844" y="4443"/>
                    <a:pt x="5737" y="4488"/>
                  </a:cubicBezTo>
                  <a:cubicBezTo>
                    <a:pt x="5763" y="4363"/>
                    <a:pt x="5763" y="4211"/>
                    <a:pt x="5763" y="4024"/>
                  </a:cubicBezTo>
                  <a:close/>
                  <a:moveTo>
                    <a:pt x="3899" y="3051"/>
                  </a:moveTo>
                  <a:cubicBezTo>
                    <a:pt x="4291" y="3382"/>
                    <a:pt x="4604" y="3399"/>
                    <a:pt x="4862" y="3408"/>
                  </a:cubicBezTo>
                  <a:cubicBezTo>
                    <a:pt x="5032" y="3408"/>
                    <a:pt x="5166" y="3417"/>
                    <a:pt x="5300" y="3497"/>
                  </a:cubicBezTo>
                  <a:cubicBezTo>
                    <a:pt x="5424" y="3578"/>
                    <a:pt x="5558" y="3729"/>
                    <a:pt x="5558" y="3908"/>
                  </a:cubicBezTo>
                  <a:cubicBezTo>
                    <a:pt x="5558" y="4443"/>
                    <a:pt x="5540" y="4577"/>
                    <a:pt x="5353" y="4836"/>
                  </a:cubicBezTo>
                  <a:cubicBezTo>
                    <a:pt x="5059" y="5246"/>
                    <a:pt x="4720" y="5478"/>
                    <a:pt x="4425" y="5478"/>
                  </a:cubicBezTo>
                  <a:cubicBezTo>
                    <a:pt x="4131" y="5478"/>
                    <a:pt x="3801" y="5246"/>
                    <a:pt x="3506" y="4836"/>
                  </a:cubicBezTo>
                  <a:cubicBezTo>
                    <a:pt x="3310" y="4568"/>
                    <a:pt x="3301" y="4425"/>
                    <a:pt x="3301" y="3908"/>
                  </a:cubicBezTo>
                  <a:cubicBezTo>
                    <a:pt x="3301" y="3738"/>
                    <a:pt x="3390" y="3587"/>
                    <a:pt x="3560" y="3489"/>
                  </a:cubicBezTo>
                  <a:cubicBezTo>
                    <a:pt x="3729" y="3390"/>
                    <a:pt x="3828" y="3230"/>
                    <a:pt x="3899" y="3051"/>
                  </a:cubicBezTo>
                  <a:close/>
                  <a:moveTo>
                    <a:pt x="3480" y="0"/>
                  </a:moveTo>
                  <a:cubicBezTo>
                    <a:pt x="3426" y="0"/>
                    <a:pt x="3373" y="45"/>
                    <a:pt x="3373" y="99"/>
                  </a:cubicBezTo>
                  <a:cubicBezTo>
                    <a:pt x="3364" y="161"/>
                    <a:pt x="3408" y="215"/>
                    <a:pt x="3480" y="215"/>
                  </a:cubicBezTo>
                  <a:lnTo>
                    <a:pt x="4006" y="215"/>
                  </a:lnTo>
                  <a:cubicBezTo>
                    <a:pt x="4666" y="215"/>
                    <a:pt x="5210" y="750"/>
                    <a:pt x="5201" y="1419"/>
                  </a:cubicBezTo>
                  <a:cubicBezTo>
                    <a:pt x="5184" y="2052"/>
                    <a:pt x="4666" y="2570"/>
                    <a:pt x="4024" y="2570"/>
                  </a:cubicBezTo>
                  <a:lnTo>
                    <a:pt x="1615" y="2570"/>
                  </a:lnTo>
                  <a:cubicBezTo>
                    <a:pt x="1535" y="2489"/>
                    <a:pt x="1428" y="2436"/>
                    <a:pt x="1303" y="2436"/>
                  </a:cubicBezTo>
                  <a:cubicBezTo>
                    <a:pt x="1178" y="2436"/>
                    <a:pt x="1071" y="2489"/>
                    <a:pt x="991" y="2570"/>
                  </a:cubicBezTo>
                  <a:lnTo>
                    <a:pt x="875" y="2570"/>
                  </a:lnTo>
                  <a:cubicBezTo>
                    <a:pt x="625" y="2570"/>
                    <a:pt x="384" y="2489"/>
                    <a:pt x="179" y="2347"/>
                  </a:cubicBezTo>
                  <a:cubicBezTo>
                    <a:pt x="161" y="2332"/>
                    <a:pt x="140" y="2325"/>
                    <a:pt x="120" y="2325"/>
                  </a:cubicBezTo>
                  <a:cubicBezTo>
                    <a:pt x="89" y="2325"/>
                    <a:pt x="58" y="2341"/>
                    <a:pt x="36" y="2373"/>
                  </a:cubicBezTo>
                  <a:cubicBezTo>
                    <a:pt x="0" y="2418"/>
                    <a:pt x="9" y="2489"/>
                    <a:pt x="54" y="2516"/>
                  </a:cubicBezTo>
                  <a:cubicBezTo>
                    <a:pt x="295" y="2695"/>
                    <a:pt x="571" y="2784"/>
                    <a:pt x="866" y="2784"/>
                  </a:cubicBezTo>
                  <a:cubicBezTo>
                    <a:pt x="857" y="2828"/>
                    <a:pt x="848" y="2882"/>
                    <a:pt x="857" y="2944"/>
                  </a:cubicBezTo>
                  <a:cubicBezTo>
                    <a:pt x="884" y="3158"/>
                    <a:pt x="1071" y="3328"/>
                    <a:pt x="1285" y="3337"/>
                  </a:cubicBezTo>
                  <a:cubicBezTo>
                    <a:pt x="1290" y="3337"/>
                    <a:pt x="1296" y="3337"/>
                    <a:pt x="1301" y="3337"/>
                  </a:cubicBezTo>
                  <a:cubicBezTo>
                    <a:pt x="1544" y="3337"/>
                    <a:pt x="1749" y="3135"/>
                    <a:pt x="1749" y="2891"/>
                  </a:cubicBezTo>
                  <a:cubicBezTo>
                    <a:pt x="1749" y="2855"/>
                    <a:pt x="1740" y="2819"/>
                    <a:pt x="1740" y="2784"/>
                  </a:cubicBezTo>
                  <a:lnTo>
                    <a:pt x="2819" y="2784"/>
                  </a:lnTo>
                  <a:cubicBezTo>
                    <a:pt x="2757" y="2927"/>
                    <a:pt x="2721" y="3096"/>
                    <a:pt x="2721" y="3283"/>
                  </a:cubicBezTo>
                  <a:cubicBezTo>
                    <a:pt x="2721" y="3462"/>
                    <a:pt x="2775" y="3721"/>
                    <a:pt x="2909" y="3881"/>
                  </a:cubicBezTo>
                  <a:cubicBezTo>
                    <a:pt x="2793" y="3952"/>
                    <a:pt x="2721" y="4077"/>
                    <a:pt x="2721" y="4211"/>
                  </a:cubicBezTo>
                  <a:cubicBezTo>
                    <a:pt x="2721" y="4488"/>
                    <a:pt x="2927" y="4702"/>
                    <a:pt x="3194" y="4729"/>
                  </a:cubicBezTo>
                  <a:cubicBezTo>
                    <a:pt x="3230" y="4809"/>
                    <a:pt x="3274" y="4880"/>
                    <a:pt x="3328" y="4969"/>
                  </a:cubicBezTo>
                  <a:cubicBezTo>
                    <a:pt x="3462" y="5148"/>
                    <a:pt x="3605" y="5300"/>
                    <a:pt x="3756" y="5415"/>
                  </a:cubicBezTo>
                  <a:lnTo>
                    <a:pt x="3721" y="5746"/>
                  </a:lnTo>
                  <a:lnTo>
                    <a:pt x="3515" y="5808"/>
                  </a:lnTo>
                  <a:cubicBezTo>
                    <a:pt x="3489" y="5772"/>
                    <a:pt x="3462" y="5746"/>
                    <a:pt x="3417" y="5728"/>
                  </a:cubicBezTo>
                  <a:cubicBezTo>
                    <a:pt x="3384" y="5717"/>
                    <a:pt x="3351" y="5709"/>
                    <a:pt x="3318" y="5709"/>
                  </a:cubicBezTo>
                  <a:cubicBezTo>
                    <a:pt x="3298" y="5709"/>
                    <a:pt x="3277" y="5712"/>
                    <a:pt x="3257" y="5719"/>
                  </a:cubicBezTo>
                  <a:lnTo>
                    <a:pt x="2900" y="5826"/>
                  </a:lnTo>
                  <a:cubicBezTo>
                    <a:pt x="2739" y="5870"/>
                    <a:pt x="2570" y="5978"/>
                    <a:pt x="2445" y="6120"/>
                  </a:cubicBezTo>
                  <a:cubicBezTo>
                    <a:pt x="2329" y="6254"/>
                    <a:pt x="2249" y="6424"/>
                    <a:pt x="2213" y="6602"/>
                  </a:cubicBezTo>
                  <a:lnTo>
                    <a:pt x="2115" y="7128"/>
                  </a:lnTo>
                  <a:cubicBezTo>
                    <a:pt x="2106" y="7182"/>
                    <a:pt x="2141" y="7235"/>
                    <a:pt x="2195" y="7253"/>
                  </a:cubicBezTo>
                  <a:cubicBezTo>
                    <a:pt x="2206" y="7256"/>
                    <a:pt x="2217" y="7258"/>
                    <a:pt x="2227" y="7258"/>
                  </a:cubicBezTo>
                  <a:cubicBezTo>
                    <a:pt x="2278" y="7258"/>
                    <a:pt x="2321" y="7224"/>
                    <a:pt x="2329" y="7173"/>
                  </a:cubicBezTo>
                  <a:lnTo>
                    <a:pt x="2427" y="6638"/>
                  </a:lnTo>
                  <a:cubicBezTo>
                    <a:pt x="2445" y="6495"/>
                    <a:pt x="2507" y="6361"/>
                    <a:pt x="2605" y="6263"/>
                  </a:cubicBezTo>
                  <a:cubicBezTo>
                    <a:pt x="2686" y="6174"/>
                    <a:pt x="2811" y="6076"/>
                    <a:pt x="2953" y="6031"/>
                  </a:cubicBezTo>
                  <a:lnTo>
                    <a:pt x="3328" y="5924"/>
                  </a:lnTo>
                  <a:lnTo>
                    <a:pt x="3337" y="5924"/>
                  </a:lnTo>
                  <a:cubicBezTo>
                    <a:pt x="3346" y="5933"/>
                    <a:pt x="3346" y="5933"/>
                    <a:pt x="3346" y="5942"/>
                  </a:cubicBezTo>
                  <a:cubicBezTo>
                    <a:pt x="3390" y="6513"/>
                    <a:pt x="3640" y="7164"/>
                    <a:pt x="3658" y="7191"/>
                  </a:cubicBezTo>
                  <a:cubicBezTo>
                    <a:pt x="3667" y="7235"/>
                    <a:pt x="3712" y="7262"/>
                    <a:pt x="3756" y="7262"/>
                  </a:cubicBezTo>
                  <a:cubicBezTo>
                    <a:pt x="3765" y="7262"/>
                    <a:pt x="3783" y="7253"/>
                    <a:pt x="3792" y="7253"/>
                  </a:cubicBezTo>
                  <a:cubicBezTo>
                    <a:pt x="3845" y="7226"/>
                    <a:pt x="3872" y="7164"/>
                    <a:pt x="3854" y="7110"/>
                  </a:cubicBezTo>
                  <a:cubicBezTo>
                    <a:pt x="3854" y="7110"/>
                    <a:pt x="3622" y="6531"/>
                    <a:pt x="3569" y="6013"/>
                  </a:cubicBezTo>
                  <a:lnTo>
                    <a:pt x="3712" y="5969"/>
                  </a:lnTo>
                  <a:cubicBezTo>
                    <a:pt x="3721" y="6058"/>
                    <a:pt x="3756" y="6138"/>
                    <a:pt x="3819" y="6209"/>
                  </a:cubicBezTo>
                  <a:cubicBezTo>
                    <a:pt x="3845" y="6245"/>
                    <a:pt x="3881" y="6281"/>
                    <a:pt x="3926" y="6317"/>
                  </a:cubicBezTo>
                  <a:cubicBezTo>
                    <a:pt x="3944" y="6325"/>
                    <a:pt x="3961" y="6334"/>
                    <a:pt x="3988" y="6334"/>
                  </a:cubicBezTo>
                  <a:cubicBezTo>
                    <a:pt x="4024" y="6334"/>
                    <a:pt x="4060" y="6317"/>
                    <a:pt x="4077" y="6281"/>
                  </a:cubicBezTo>
                  <a:cubicBezTo>
                    <a:pt x="4104" y="6236"/>
                    <a:pt x="4086" y="6174"/>
                    <a:pt x="4051" y="6147"/>
                  </a:cubicBezTo>
                  <a:cubicBezTo>
                    <a:pt x="4024" y="6120"/>
                    <a:pt x="3997" y="6102"/>
                    <a:pt x="3979" y="6076"/>
                  </a:cubicBezTo>
                  <a:cubicBezTo>
                    <a:pt x="3935" y="6013"/>
                    <a:pt x="3908" y="5933"/>
                    <a:pt x="3917" y="5853"/>
                  </a:cubicBezTo>
                  <a:lnTo>
                    <a:pt x="3952" y="5558"/>
                  </a:lnTo>
                  <a:cubicBezTo>
                    <a:pt x="4113" y="5647"/>
                    <a:pt x="4274" y="5692"/>
                    <a:pt x="4425" y="5692"/>
                  </a:cubicBezTo>
                  <a:cubicBezTo>
                    <a:pt x="4577" y="5692"/>
                    <a:pt x="4738" y="5647"/>
                    <a:pt x="4898" y="5558"/>
                  </a:cubicBezTo>
                  <a:lnTo>
                    <a:pt x="4934" y="5853"/>
                  </a:lnTo>
                  <a:cubicBezTo>
                    <a:pt x="4943" y="5933"/>
                    <a:pt x="4925" y="6013"/>
                    <a:pt x="4871" y="6076"/>
                  </a:cubicBezTo>
                  <a:cubicBezTo>
                    <a:pt x="4782" y="6192"/>
                    <a:pt x="4639" y="6245"/>
                    <a:pt x="4452" y="6254"/>
                  </a:cubicBezTo>
                  <a:cubicBezTo>
                    <a:pt x="4399" y="6254"/>
                    <a:pt x="4354" y="6299"/>
                    <a:pt x="4354" y="6361"/>
                  </a:cubicBezTo>
                  <a:cubicBezTo>
                    <a:pt x="4345" y="6415"/>
                    <a:pt x="4399" y="6468"/>
                    <a:pt x="4452" y="6468"/>
                  </a:cubicBezTo>
                  <a:lnTo>
                    <a:pt x="4461" y="6468"/>
                  </a:lnTo>
                  <a:cubicBezTo>
                    <a:pt x="4773" y="6459"/>
                    <a:pt x="4952" y="6325"/>
                    <a:pt x="5041" y="6209"/>
                  </a:cubicBezTo>
                  <a:cubicBezTo>
                    <a:pt x="5094" y="6138"/>
                    <a:pt x="5130" y="6058"/>
                    <a:pt x="5148" y="5969"/>
                  </a:cubicBezTo>
                  <a:lnTo>
                    <a:pt x="5291" y="6013"/>
                  </a:lnTo>
                  <a:cubicBezTo>
                    <a:pt x="5273" y="6138"/>
                    <a:pt x="5255" y="6317"/>
                    <a:pt x="5210" y="6504"/>
                  </a:cubicBezTo>
                  <a:lnTo>
                    <a:pt x="5121" y="6843"/>
                  </a:lnTo>
                  <a:cubicBezTo>
                    <a:pt x="5085" y="6932"/>
                    <a:pt x="5050" y="7021"/>
                    <a:pt x="5005" y="7102"/>
                  </a:cubicBezTo>
                  <a:cubicBezTo>
                    <a:pt x="4987" y="7146"/>
                    <a:pt x="4996" y="7209"/>
                    <a:pt x="5041" y="7235"/>
                  </a:cubicBezTo>
                  <a:cubicBezTo>
                    <a:pt x="5059" y="7253"/>
                    <a:pt x="5077" y="7262"/>
                    <a:pt x="5103" y="7262"/>
                  </a:cubicBezTo>
                  <a:cubicBezTo>
                    <a:pt x="5139" y="7262"/>
                    <a:pt x="5175" y="7235"/>
                    <a:pt x="5192" y="7200"/>
                  </a:cubicBezTo>
                  <a:cubicBezTo>
                    <a:pt x="5237" y="7110"/>
                    <a:pt x="5282" y="7012"/>
                    <a:pt x="5317" y="6905"/>
                  </a:cubicBezTo>
                  <a:lnTo>
                    <a:pt x="5416" y="6557"/>
                  </a:lnTo>
                  <a:cubicBezTo>
                    <a:pt x="5416" y="6548"/>
                    <a:pt x="5416" y="6548"/>
                    <a:pt x="5416" y="6548"/>
                  </a:cubicBezTo>
                  <a:cubicBezTo>
                    <a:pt x="5469" y="6308"/>
                    <a:pt x="5496" y="6085"/>
                    <a:pt x="5505" y="5942"/>
                  </a:cubicBezTo>
                  <a:cubicBezTo>
                    <a:pt x="5505" y="5933"/>
                    <a:pt x="5514" y="5933"/>
                    <a:pt x="5514" y="5924"/>
                  </a:cubicBezTo>
                  <a:lnTo>
                    <a:pt x="5531" y="5924"/>
                  </a:lnTo>
                  <a:lnTo>
                    <a:pt x="5897" y="6031"/>
                  </a:lnTo>
                  <a:cubicBezTo>
                    <a:pt x="6174" y="6120"/>
                    <a:pt x="6379" y="6352"/>
                    <a:pt x="6433" y="6638"/>
                  </a:cubicBezTo>
                  <a:lnTo>
                    <a:pt x="6522" y="7173"/>
                  </a:lnTo>
                  <a:cubicBezTo>
                    <a:pt x="6537" y="7218"/>
                    <a:pt x="6578" y="7257"/>
                    <a:pt x="6622" y="7257"/>
                  </a:cubicBezTo>
                  <a:cubicBezTo>
                    <a:pt x="6630" y="7257"/>
                    <a:pt x="6638" y="7256"/>
                    <a:pt x="6647" y="7253"/>
                  </a:cubicBezTo>
                  <a:cubicBezTo>
                    <a:pt x="6709" y="7244"/>
                    <a:pt x="6745" y="7191"/>
                    <a:pt x="6736" y="7137"/>
                  </a:cubicBezTo>
                  <a:lnTo>
                    <a:pt x="6638" y="6602"/>
                  </a:lnTo>
                  <a:cubicBezTo>
                    <a:pt x="6575" y="6236"/>
                    <a:pt x="6317" y="5942"/>
                    <a:pt x="5960" y="5826"/>
                  </a:cubicBezTo>
                  <a:lnTo>
                    <a:pt x="5594" y="5719"/>
                  </a:lnTo>
                  <a:cubicBezTo>
                    <a:pt x="5571" y="5713"/>
                    <a:pt x="5549" y="5710"/>
                    <a:pt x="5526" y="5710"/>
                  </a:cubicBezTo>
                  <a:cubicBezTo>
                    <a:pt x="5478" y="5710"/>
                    <a:pt x="5431" y="5724"/>
                    <a:pt x="5389" y="5754"/>
                  </a:cubicBezTo>
                  <a:cubicBezTo>
                    <a:pt x="5371" y="5763"/>
                    <a:pt x="5353" y="5781"/>
                    <a:pt x="5335" y="5799"/>
                  </a:cubicBezTo>
                  <a:lnTo>
                    <a:pt x="5139" y="5746"/>
                  </a:lnTo>
                  <a:lnTo>
                    <a:pt x="5094" y="5415"/>
                  </a:lnTo>
                  <a:cubicBezTo>
                    <a:pt x="5246" y="5300"/>
                    <a:pt x="5389" y="5148"/>
                    <a:pt x="5523" y="4969"/>
                  </a:cubicBezTo>
                  <a:cubicBezTo>
                    <a:pt x="5585" y="4880"/>
                    <a:pt x="5630" y="4809"/>
                    <a:pt x="5665" y="4729"/>
                  </a:cubicBezTo>
                  <a:cubicBezTo>
                    <a:pt x="5924" y="4702"/>
                    <a:pt x="6129" y="4479"/>
                    <a:pt x="6129" y="4211"/>
                  </a:cubicBezTo>
                  <a:cubicBezTo>
                    <a:pt x="6129" y="4060"/>
                    <a:pt x="6040" y="3917"/>
                    <a:pt x="5906" y="3854"/>
                  </a:cubicBezTo>
                  <a:cubicBezTo>
                    <a:pt x="6076" y="3640"/>
                    <a:pt x="6111" y="3283"/>
                    <a:pt x="5986" y="2891"/>
                  </a:cubicBezTo>
                  <a:cubicBezTo>
                    <a:pt x="5972" y="2847"/>
                    <a:pt x="5927" y="2815"/>
                    <a:pt x="5882" y="2815"/>
                  </a:cubicBezTo>
                  <a:cubicBezTo>
                    <a:pt x="5872" y="2815"/>
                    <a:pt x="5862" y="2816"/>
                    <a:pt x="5853" y="2819"/>
                  </a:cubicBezTo>
                  <a:cubicBezTo>
                    <a:pt x="5799" y="2837"/>
                    <a:pt x="5763" y="2900"/>
                    <a:pt x="5781" y="2953"/>
                  </a:cubicBezTo>
                  <a:cubicBezTo>
                    <a:pt x="5888" y="3274"/>
                    <a:pt x="5862" y="3569"/>
                    <a:pt x="5737" y="3729"/>
                  </a:cubicBezTo>
                  <a:cubicBezTo>
                    <a:pt x="5683" y="3569"/>
                    <a:pt x="5576" y="3426"/>
                    <a:pt x="5416" y="3328"/>
                  </a:cubicBezTo>
                  <a:cubicBezTo>
                    <a:pt x="5237" y="3212"/>
                    <a:pt x="5050" y="3203"/>
                    <a:pt x="4871" y="3194"/>
                  </a:cubicBezTo>
                  <a:cubicBezTo>
                    <a:pt x="4604" y="3185"/>
                    <a:pt x="4327" y="3176"/>
                    <a:pt x="3952" y="2828"/>
                  </a:cubicBezTo>
                  <a:lnTo>
                    <a:pt x="3952" y="2784"/>
                  </a:lnTo>
                  <a:lnTo>
                    <a:pt x="4024" y="2784"/>
                  </a:lnTo>
                  <a:cubicBezTo>
                    <a:pt x="4470" y="2784"/>
                    <a:pt x="4871" y="2570"/>
                    <a:pt x="5121" y="2240"/>
                  </a:cubicBezTo>
                  <a:cubicBezTo>
                    <a:pt x="5300" y="2293"/>
                    <a:pt x="5451" y="2400"/>
                    <a:pt x="5576" y="2552"/>
                  </a:cubicBezTo>
                  <a:cubicBezTo>
                    <a:pt x="5594" y="2579"/>
                    <a:pt x="5621" y="2596"/>
                    <a:pt x="5656" y="2596"/>
                  </a:cubicBezTo>
                  <a:cubicBezTo>
                    <a:pt x="5683" y="2596"/>
                    <a:pt x="5710" y="2579"/>
                    <a:pt x="5728" y="2561"/>
                  </a:cubicBezTo>
                  <a:cubicBezTo>
                    <a:pt x="5772" y="2525"/>
                    <a:pt x="5772" y="2463"/>
                    <a:pt x="5737" y="2418"/>
                  </a:cubicBezTo>
                  <a:cubicBezTo>
                    <a:pt x="5603" y="2249"/>
                    <a:pt x="5433" y="2133"/>
                    <a:pt x="5246" y="2052"/>
                  </a:cubicBezTo>
                  <a:cubicBezTo>
                    <a:pt x="5353" y="1856"/>
                    <a:pt x="5416" y="1633"/>
                    <a:pt x="5416" y="1392"/>
                  </a:cubicBezTo>
                  <a:cubicBezTo>
                    <a:pt x="5416" y="625"/>
                    <a:pt x="4791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2093;p60">
              <a:extLst>
                <a:ext uri="{FF2B5EF4-FFF2-40B4-BE49-F238E27FC236}">
                  <a16:creationId xmlns:a16="http://schemas.microsoft.com/office/drawing/2014/main" id="{45D3E5A8-07CD-48B0-19D1-D33F43E6E9CA}"/>
                </a:ext>
              </a:extLst>
            </p:cNvPr>
            <p:cNvSpPr/>
            <p:nvPr/>
          </p:nvSpPr>
          <p:spPr>
            <a:xfrm>
              <a:off x="4682562" y="2104823"/>
              <a:ext cx="242721" cy="137454"/>
            </a:xfrm>
            <a:custGeom>
              <a:avLst/>
              <a:gdLst/>
              <a:ahLst/>
              <a:cxnLst/>
              <a:rect l="l" t="t" r="r" b="b"/>
              <a:pathLst>
                <a:path w="3846" h="2178" extrusionOk="0">
                  <a:moveTo>
                    <a:pt x="1107" y="0"/>
                  </a:moveTo>
                  <a:cubicBezTo>
                    <a:pt x="1089" y="0"/>
                    <a:pt x="1062" y="9"/>
                    <a:pt x="1045" y="27"/>
                  </a:cubicBezTo>
                  <a:cubicBezTo>
                    <a:pt x="152" y="562"/>
                    <a:pt x="1" y="1490"/>
                    <a:pt x="402" y="2133"/>
                  </a:cubicBezTo>
                  <a:cubicBezTo>
                    <a:pt x="420" y="2159"/>
                    <a:pt x="456" y="2177"/>
                    <a:pt x="491" y="2177"/>
                  </a:cubicBezTo>
                  <a:cubicBezTo>
                    <a:pt x="545" y="2177"/>
                    <a:pt x="598" y="2141"/>
                    <a:pt x="607" y="2061"/>
                  </a:cubicBezTo>
                  <a:cubicBezTo>
                    <a:pt x="607" y="2061"/>
                    <a:pt x="607" y="2052"/>
                    <a:pt x="607" y="2052"/>
                  </a:cubicBezTo>
                  <a:cubicBezTo>
                    <a:pt x="242" y="1508"/>
                    <a:pt x="358" y="705"/>
                    <a:pt x="1125" y="232"/>
                  </a:cubicBezTo>
                  <a:cubicBezTo>
                    <a:pt x="1143" y="223"/>
                    <a:pt x="1160" y="215"/>
                    <a:pt x="1178" y="215"/>
                  </a:cubicBezTo>
                  <a:lnTo>
                    <a:pt x="3739" y="215"/>
                  </a:lnTo>
                  <a:cubicBezTo>
                    <a:pt x="3846" y="125"/>
                    <a:pt x="3774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2094;p60">
              <a:extLst>
                <a:ext uri="{FF2B5EF4-FFF2-40B4-BE49-F238E27FC236}">
                  <a16:creationId xmlns:a16="http://schemas.microsoft.com/office/drawing/2014/main" id="{D6A79005-612D-C396-07F8-6428F51FC545}"/>
                </a:ext>
              </a:extLst>
            </p:cNvPr>
            <p:cNvSpPr/>
            <p:nvPr/>
          </p:nvSpPr>
          <p:spPr>
            <a:xfrm>
              <a:off x="5027703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14" y="0"/>
                  </a:moveTo>
                  <a:cubicBezTo>
                    <a:pt x="109" y="0"/>
                    <a:pt x="104" y="0"/>
                    <a:pt x="98" y="1"/>
                  </a:cubicBezTo>
                  <a:cubicBezTo>
                    <a:pt x="45" y="1"/>
                    <a:pt x="0" y="55"/>
                    <a:pt x="0" y="108"/>
                  </a:cubicBezTo>
                  <a:lnTo>
                    <a:pt x="0" y="287"/>
                  </a:lnTo>
                  <a:cubicBezTo>
                    <a:pt x="0" y="340"/>
                    <a:pt x="45" y="385"/>
                    <a:pt x="98" y="394"/>
                  </a:cubicBezTo>
                  <a:cubicBezTo>
                    <a:pt x="103" y="394"/>
                    <a:pt x="108" y="395"/>
                    <a:pt x="112" y="395"/>
                  </a:cubicBezTo>
                  <a:cubicBezTo>
                    <a:pt x="169" y="395"/>
                    <a:pt x="214" y="344"/>
                    <a:pt x="214" y="287"/>
                  </a:cubicBezTo>
                  <a:lnTo>
                    <a:pt x="214" y="99"/>
                  </a:lnTo>
                  <a:cubicBezTo>
                    <a:pt x="214" y="42"/>
                    <a:pt x="170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2095;p60">
              <a:extLst>
                <a:ext uri="{FF2B5EF4-FFF2-40B4-BE49-F238E27FC236}">
                  <a16:creationId xmlns:a16="http://schemas.microsoft.com/office/drawing/2014/main" id="{6F348110-01D8-FDBA-3D3F-3F7D1213026B}"/>
                </a:ext>
              </a:extLst>
            </p:cNvPr>
            <p:cNvSpPr/>
            <p:nvPr/>
          </p:nvSpPr>
          <p:spPr>
            <a:xfrm>
              <a:off x="4974187" y="2349116"/>
              <a:ext cx="13569" cy="24928"/>
            </a:xfrm>
            <a:custGeom>
              <a:avLst/>
              <a:gdLst/>
              <a:ahLst/>
              <a:cxnLst/>
              <a:rect l="l" t="t" r="r" b="b"/>
              <a:pathLst>
                <a:path w="215" h="395" extrusionOk="0">
                  <a:moveTo>
                    <a:pt x="108" y="0"/>
                  </a:moveTo>
                  <a:cubicBezTo>
                    <a:pt x="102" y="0"/>
                    <a:pt x="96" y="0"/>
                    <a:pt x="90" y="1"/>
                  </a:cubicBezTo>
                  <a:cubicBezTo>
                    <a:pt x="37" y="1"/>
                    <a:pt x="1" y="55"/>
                    <a:pt x="1" y="108"/>
                  </a:cubicBezTo>
                  <a:lnTo>
                    <a:pt x="1" y="287"/>
                  </a:lnTo>
                  <a:cubicBezTo>
                    <a:pt x="1" y="340"/>
                    <a:pt x="37" y="385"/>
                    <a:pt x="90" y="394"/>
                  </a:cubicBezTo>
                  <a:cubicBezTo>
                    <a:pt x="95" y="394"/>
                    <a:pt x="100" y="395"/>
                    <a:pt x="106" y="395"/>
                  </a:cubicBezTo>
                  <a:cubicBezTo>
                    <a:pt x="169" y="395"/>
                    <a:pt x="215" y="344"/>
                    <a:pt x="215" y="287"/>
                  </a:cubicBezTo>
                  <a:lnTo>
                    <a:pt x="215" y="99"/>
                  </a:lnTo>
                  <a:cubicBezTo>
                    <a:pt x="215" y="42"/>
                    <a:pt x="17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2096;p60">
              <a:extLst>
                <a:ext uri="{FF2B5EF4-FFF2-40B4-BE49-F238E27FC236}">
                  <a16:creationId xmlns:a16="http://schemas.microsoft.com/office/drawing/2014/main" id="{8F482C24-4A8F-E4B8-D34A-2B8451FDD3E7}"/>
                </a:ext>
              </a:extLst>
            </p:cNvPr>
            <p:cNvSpPr/>
            <p:nvPr/>
          </p:nvSpPr>
          <p:spPr>
            <a:xfrm>
              <a:off x="4990532" y="2405788"/>
              <a:ext cx="44556" cy="23919"/>
            </a:xfrm>
            <a:custGeom>
              <a:avLst/>
              <a:gdLst/>
              <a:ahLst/>
              <a:cxnLst/>
              <a:rect l="l" t="t" r="r" b="b"/>
              <a:pathLst>
                <a:path w="706" h="379" extrusionOk="0">
                  <a:moveTo>
                    <a:pt x="528" y="1"/>
                  </a:moveTo>
                  <a:cubicBezTo>
                    <a:pt x="450" y="1"/>
                    <a:pt x="370" y="13"/>
                    <a:pt x="295" y="40"/>
                  </a:cubicBezTo>
                  <a:cubicBezTo>
                    <a:pt x="197" y="76"/>
                    <a:pt x="117" y="129"/>
                    <a:pt x="45" y="200"/>
                  </a:cubicBezTo>
                  <a:cubicBezTo>
                    <a:pt x="1" y="236"/>
                    <a:pt x="1" y="307"/>
                    <a:pt x="36" y="352"/>
                  </a:cubicBezTo>
                  <a:cubicBezTo>
                    <a:pt x="63" y="370"/>
                    <a:pt x="90" y="379"/>
                    <a:pt x="117" y="379"/>
                  </a:cubicBezTo>
                  <a:cubicBezTo>
                    <a:pt x="143" y="379"/>
                    <a:pt x="170" y="370"/>
                    <a:pt x="188" y="352"/>
                  </a:cubicBezTo>
                  <a:cubicBezTo>
                    <a:pt x="241" y="299"/>
                    <a:pt x="304" y="263"/>
                    <a:pt x="366" y="236"/>
                  </a:cubicBezTo>
                  <a:cubicBezTo>
                    <a:pt x="417" y="219"/>
                    <a:pt x="468" y="213"/>
                    <a:pt x="512" y="213"/>
                  </a:cubicBezTo>
                  <a:cubicBezTo>
                    <a:pt x="538" y="213"/>
                    <a:pt x="561" y="215"/>
                    <a:pt x="580" y="218"/>
                  </a:cubicBezTo>
                  <a:cubicBezTo>
                    <a:pt x="634" y="218"/>
                    <a:pt x="687" y="183"/>
                    <a:pt x="696" y="120"/>
                  </a:cubicBezTo>
                  <a:cubicBezTo>
                    <a:pt x="705" y="67"/>
                    <a:pt x="661" y="13"/>
                    <a:pt x="598" y="4"/>
                  </a:cubicBezTo>
                  <a:cubicBezTo>
                    <a:pt x="575" y="2"/>
                    <a:pt x="551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2097;p60">
              <a:extLst>
                <a:ext uri="{FF2B5EF4-FFF2-40B4-BE49-F238E27FC236}">
                  <a16:creationId xmlns:a16="http://schemas.microsoft.com/office/drawing/2014/main" id="{FFD23FEB-423C-B818-FB7B-9793D3425AE4}"/>
                </a:ext>
              </a:extLst>
            </p:cNvPr>
            <p:cNvSpPr/>
            <p:nvPr/>
          </p:nvSpPr>
          <p:spPr>
            <a:xfrm>
              <a:off x="4844183" y="2293391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75" y="215"/>
                    <a:pt x="428" y="260"/>
                    <a:pt x="428" y="322"/>
                  </a:cubicBezTo>
                  <a:cubicBezTo>
                    <a:pt x="428" y="376"/>
                    <a:pt x="375" y="429"/>
                    <a:pt x="321" y="429"/>
                  </a:cubicBezTo>
                  <a:cubicBezTo>
                    <a:pt x="259" y="429"/>
                    <a:pt x="214" y="376"/>
                    <a:pt x="214" y="322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491" y="634"/>
                    <a:pt x="642" y="492"/>
                    <a:pt x="642" y="322"/>
                  </a:cubicBezTo>
                  <a:cubicBezTo>
                    <a:pt x="642" y="144"/>
                    <a:pt x="49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2098;p60">
              <a:extLst>
                <a:ext uri="{FF2B5EF4-FFF2-40B4-BE49-F238E27FC236}">
                  <a16:creationId xmlns:a16="http://schemas.microsoft.com/office/drawing/2014/main" id="{B47B5343-36D2-A6B6-24D0-1FBF6F6E996D}"/>
                </a:ext>
              </a:extLst>
            </p:cNvPr>
            <p:cNvSpPr/>
            <p:nvPr/>
          </p:nvSpPr>
          <p:spPr>
            <a:xfrm>
              <a:off x="4993372" y="2378336"/>
              <a:ext cx="28778" cy="15336"/>
            </a:xfrm>
            <a:custGeom>
              <a:avLst/>
              <a:gdLst/>
              <a:ahLst/>
              <a:cxnLst/>
              <a:rect l="l" t="t" r="r" b="b"/>
              <a:pathLst>
                <a:path w="456" h="243" extrusionOk="0">
                  <a:moveTo>
                    <a:pt x="118" y="1"/>
                  </a:moveTo>
                  <a:cubicBezTo>
                    <a:pt x="83" y="1"/>
                    <a:pt x="50" y="18"/>
                    <a:pt x="27" y="47"/>
                  </a:cubicBezTo>
                  <a:cubicBezTo>
                    <a:pt x="0" y="100"/>
                    <a:pt x="9" y="163"/>
                    <a:pt x="63" y="198"/>
                  </a:cubicBezTo>
                  <a:cubicBezTo>
                    <a:pt x="107" y="225"/>
                    <a:pt x="170" y="243"/>
                    <a:pt x="223" y="243"/>
                  </a:cubicBezTo>
                  <a:cubicBezTo>
                    <a:pt x="286" y="243"/>
                    <a:pt x="339" y="225"/>
                    <a:pt x="393" y="198"/>
                  </a:cubicBezTo>
                  <a:cubicBezTo>
                    <a:pt x="437" y="163"/>
                    <a:pt x="455" y="100"/>
                    <a:pt x="419" y="47"/>
                  </a:cubicBezTo>
                  <a:cubicBezTo>
                    <a:pt x="397" y="18"/>
                    <a:pt x="364" y="1"/>
                    <a:pt x="331" y="1"/>
                  </a:cubicBezTo>
                  <a:cubicBezTo>
                    <a:pt x="312" y="1"/>
                    <a:pt x="293" y="7"/>
                    <a:pt x="277" y="20"/>
                  </a:cubicBezTo>
                  <a:cubicBezTo>
                    <a:pt x="263" y="29"/>
                    <a:pt x="246" y="33"/>
                    <a:pt x="228" y="33"/>
                  </a:cubicBezTo>
                  <a:cubicBezTo>
                    <a:pt x="210" y="33"/>
                    <a:pt x="192" y="29"/>
                    <a:pt x="179" y="20"/>
                  </a:cubicBezTo>
                  <a:cubicBezTo>
                    <a:pt x="159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2099;p60">
              <a:extLst>
                <a:ext uri="{FF2B5EF4-FFF2-40B4-BE49-F238E27FC236}">
                  <a16:creationId xmlns:a16="http://schemas.microsoft.com/office/drawing/2014/main" id="{03B86F38-CF46-56F9-48FB-C2A36B9CB4C2}"/>
                </a:ext>
              </a:extLst>
            </p:cNvPr>
            <p:cNvSpPr/>
            <p:nvPr/>
          </p:nvSpPr>
          <p:spPr>
            <a:xfrm>
              <a:off x="4745039" y="2128867"/>
              <a:ext cx="268659" cy="124074"/>
            </a:xfrm>
            <a:custGeom>
              <a:avLst/>
              <a:gdLst/>
              <a:ahLst/>
              <a:cxnLst/>
              <a:rect l="l" t="t" r="r" b="b"/>
              <a:pathLst>
                <a:path w="4257" h="1966" extrusionOk="0">
                  <a:moveTo>
                    <a:pt x="1044" y="417"/>
                  </a:moveTo>
                  <a:cubicBezTo>
                    <a:pt x="1089" y="417"/>
                    <a:pt x="1134" y="422"/>
                    <a:pt x="1179" y="431"/>
                  </a:cubicBezTo>
                  <a:cubicBezTo>
                    <a:pt x="986" y="681"/>
                    <a:pt x="727" y="792"/>
                    <a:pt x="522" y="792"/>
                  </a:cubicBezTo>
                  <a:cubicBezTo>
                    <a:pt x="499" y="792"/>
                    <a:pt x="477" y="791"/>
                    <a:pt x="456" y="788"/>
                  </a:cubicBezTo>
                  <a:cubicBezTo>
                    <a:pt x="501" y="663"/>
                    <a:pt x="599" y="565"/>
                    <a:pt x="706" y="512"/>
                  </a:cubicBezTo>
                  <a:cubicBezTo>
                    <a:pt x="798" y="452"/>
                    <a:pt x="919" y="417"/>
                    <a:pt x="1044" y="417"/>
                  </a:cubicBezTo>
                  <a:close/>
                  <a:moveTo>
                    <a:pt x="1841" y="252"/>
                  </a:moveTo>
                  <a:cubicBezTo>
                    <a:pt x="2065" y="252"/>
                    <a:pt x="2307" y="348"/>
                    <a:pt x="2410" y="494"/>
                  </a:cubicBezTo>
                  <a:cubicBezTo>
                    <a:pt x="2436" y="520"/>
                    <a:pt x="2445" y="538"/>
                    <a:pt x="2463" y="565"/>
                  </a:cubicBezTo>
                  <a:cubicBezTo>
                    <a:pt x="2320" y="672"/>
                    <a:pt x="2196" y="797"/>
                    <a:pt x="2080" y="913"/>
                  </a:cubicBezTo>
                  <a:cubicBezTo>
                    <a:pt x="2035" y="958"/>
                    <a:pt x="1990" y="1002"/>
                    <a:pt x="1946" y="1047"/>
                  </a:cubicBezTo>
                  <a:cubicBezTo>
                    <a:pt x="1865" y="797"/>
                    <a:pt x="1741" y="565"/>
                    <a:pt x="1625" y="449"/>
                  </a:cubicBezTo>
                  <a:cubicBezTo>
                    <a:pt x="1589" y="413"/>
                    <a:pt x="1553" y="378"/>
                    <a:pt x="1509" y="351"/>
                  </a:cubicBezTo>
                  <a:cubicBezTo>
                    <a:pt x="1607" y="280"/>
                    <a:pt x="1732" y="262"/>
                    <a:pt x="1812" y="253"/>
                  </a:cubicBezTo>
                  <a:cubicBezTo>
                    <a:pt x="1822" y="252"/>
                    <a:pt x="1832" y="252"/>
                    <a:pt x="1841" y="252"/>
                  </a:cubicBezTo>
                  <a:close/>
                  <a:moveTo>
                    <a:pt x="1384" y="520"/>
                  </a:moveTo>
                  <a:cubicBezTo>
                    <a:pt x="1411" y="547"/>
                    <a:pt x="1446" y="565"/>
                    <a:pt x="1473" y="601"/>
                  </a:cubicBezTo>
                  <a:cubicBezTo>
                    <a:pt x="1544" y="672"/>
                    <a:pt x="1625" y="797"/>
                    <a:pt x="1678" y="940"/>
                  </a:cubicBezTo>
                  <a:cubicBezTo>
                    <a:pt x="1583" y="882"/>
                    <a:pt x="1480" y="846"/>
                    <a:pt x="1362" y="846"/>
                  </a:cubicBezTo>
                  <a:cubicBezTo>
                    <a:pt x="1260" y="846"/>
                    <a:pt x="1147" y="873"/>
                    <a:pt x="1018" y="940"/>
                  </a:cubicBezTo>
                  <a:cubicBezTo>
                    <a:pt x="920" y="984"/>
                    <a:pt x="848" y="1074"/>
                    <a:pt x="813" y="1190"/>
                  </a:cubicBezTo>
                  <a:cubicBezTo>
                    <a:pt x="795" y="1261"/>
                    <a:pt x="786" y="1323"/>
                    <a:pt x="786" y="1395"/>
                  </a:cubicBezTo>
                  <a:cubicBezTo>
                    <a:pt x="590" y="1323"/>
                    <a:pt x="465" y="1181"/>
                    <a:pt x="438" y="1002"/>
                  </a:cubicBezTo>
                  <a:lnTo>
                    <a:pt x="438" y="1002"/>
                  </a:lnTo>
                  <a:cubicBezTo>
                    <a:pt x="467" y="1006"/>
                    <a:pt x="497" y="1008"/>
                    <a:pt x="527" y="1008"/>
                  </a:cubicBezTo>
                  <a:cubicBezTo>
                    <a:pt x="643" y="1008"/>
                    <a:pt x="765" y="981"/>
                    <a:pt x="893" y="931"/>
                  </a:cubicBezTo>
                  <a:cubicBezTo>
                    <a:pt x="1080" y="842"/>
                    <a:pt x="1250" y="708"/>
                    <a:pt x="1384" y="520"/>
                  </a:cubicBezTo>
                  <a:close/>
                  <a:moveTo>
                    <a:pt x="1362" y="1060"/>
                  </a:moveTo>
                  <a:cubicBezTo>
                    <a:pt x="1496" y="1060"/>
                    <a:pt x="1604" y="1130"/>
                    <a:pt x="1732" y="1234"/>
                  </a:cubicBezTo>
                  <a:cubicBezTo>
                    <a:pt x="1616" y="1314"/>
                    <a:pt x="1500" y="1377"/>
                    <a:pt x="1366" y="1404"/>
                  </a:cubicBezTo>
                  <a:cubicBezTo>
                    <a:pt x="1264" y="1431"/>
                    <a:pt x="1167" y="1443"/>
                    <a:pt x="1079" y="1443"/>
                  </a:cubicBezTo>
                  <a:cubicBezTo>
                    <a:pt x="1052" y="1443"/>
                    <a:pt x="1025" y="1441"/>
                    <a:pt x="1000" y="1439"/>
                  </a:cubicBezTo>
                  <a:cubicBezTo>
                    <a:pt x="991" y="1377"/>
                    <a:pt x="1000" y="1314"/>
                    <a:pt x="1018" y="1261"/>
                  </a:cubicBezTo>
                  <a:cubicBezTo>
                    <a:pt x="1036" y="1198"/>
                    <a:pt x="1072" y="1154"/>
                    <a:pt x="1116" y="1127"/>
                  </a:cubicBezTo>
                  <a:cubicBezTo>
                    <a:pt x="1210" y="1080"/>
                    <a:pt x="1290" y="1060"/>
                    <a:pt x="1362" y="1060"/>
                  </a:cubicBezTo>
                  <a:close/>
                  <a:moveTo>
                    <a:pt x="3339" y="505"/>
                  </a:moveTo>
                  <a:cubicBezTo>
                    <a:pt x="3381" y="505"/>
                    <a:pt x="3422" y="507"/>
                    <a:pt x="3462" y="512"/>
                  </a:cubicBezTo>
                  <a:cubicBezTo>
                    <a:pt x="3560" y="752"/>
                    <a:pt x="3543" y="993"/>
                    <a:pt x="3400" y="1207"/>
                  </a:cubicBezTo>
                  <a:cubicBezTo>
                    <a:pt x="3302" y="1350"/>
                    <a:pt x="3159" y="1466"/>
                    <a:pt x="2998" y="1520"/>
                  </a:cubicBezTo>
                  <a:cubicBezTo>
                    <a:pt x="2731" y="1368"/>
                    <a:pt x="2731" y="1198"/>
                    <a:pt x="2740" y="967"/>
                  </a:cubicBezTo>
                  <a:cubicBezTo>
                    <a:pt x="2740" y="868"/>
                    <a:pt x="2740" y="761"/>
                    <a:pt x="2713" y="654"/>
                  </a:cubicBezTo>
                  <a:cubicBezTo>
                    <a:pt x="2767" y="628"/>
                    <a:pt x="2829" y="601"/>
                    <a:pt x="2882" y="583"/>
                  </a:cubicBezTo>
                  <a:cubicBezTo>
                    <a:pt x="3053" y="528"/>
                    <a:pt x="3202" y="505"/>
                    <a:pt x="3339" y="505"/>
                  </a:cubicBezTo>
                  <a:close/>
                  <a:moveTo>
                    <a:pt x="2517" y="788"/>
                  </a:moveTo>
                  <a:cubicBezTo>
                    <a:pt x="2526" y="851"/>
                    <a:pt x="2526" y="904"/>
                    <a:pt x="2526" y="967"/>
                  </a:cubicBezTo>
                  <a:cubicBezTo>
                    <a:pt x="2517" y="1163"/>
                    <a:pt x="2517" y="1377"/>
                    <a:pt x="2713" y="1573"/>
                  </a:cubicBezTo>
                  <a:cubicBezTo>
                    <a:pt x="2642" y="1564"/>
                    <a:pt x="2579" y="1555"/>
                    <a:pt x="2517" y="1537"/>
                  </a:cubicBezTo>
                  <a:cubicBezTo>
                    <a:pt x="2329" y="1466"/>
                    <a:pt x="2187" y="1359"/>
                    <a:pt x="2053" y="1234"/>
                  </a:cubicBezTo>
                  <a:cubicBezTo>
                    <a:pt x="2115" y="1181"/>
                    <a:pt x="2169" y="1127"/>
                    <a:pt x="2231" y="1065"/>
                  </a:cubicBezTo>
                  <a:cubicBezTo>
                    <a:pt x="2329" y="967"/>
                    <a:pt x="2419" y="868"/>
                    <a:pt x="2517" y="788"/>
                  </a:cubicBezTo>
                  <a:close/>
                  <a:moveTo>
                    <a:pt x="3712" y="592"/>
                  </a:moveTo>
                  <a:lnTo>
                    <a:pt x="3712" y="592"/>
                  </a:lnTo>
                  <a:cubicBezTo>
                    <a:pt x="3757" y="619"/>
                    <a:pt x="3810" y="654"/>
                    <a:pt x="3846" y="690"/>
                  </a:cubicBezTo>
                  <a:cubicBezTo>
                    <a:pt x="3998" y="859"/>
                    <a:pt x="4015" y="1082"/>
                    <a:pt x="3962" y="1216"/>
                  </a:cubicBezTo>
                  <a:cubicBezTo>
                    <a:pt x="3899" y="1386"/>
                    <a:pt x="3766" y="1511"/>
                    <a:pt x="3587" y="1582"/>
                  </a:cubicBezTo>
                  <a:cubicBezTo>
                    <a:pt x="3509" y="1608"/>
                    <a:pt x="3435" y="1625"/>
                    <a:pt x="3359" y="1625"/>
                  </a:cubicBezTo>
                  <a:cubicBezTo>
                    <a:pt x="3332" y="1625"/>
                    <a:pt x="3304" y="1623"/>
                    <a:pt x="3275" y="1618"/>
                  </a:cubicBezTo>
                  <a:cubicBezTo>
                    <a:pt x="3391" y="1546"/>
                    <a:pt x="3498" y="1439"/>
                    <a:pt x="3578" y="1323"/>
                  </a:cubicBezTo>
                  <a:cubicBezTo>
                    <a:pt x="3730" y="1091"/>
                    <a:pt x="3766" y="842"/>
                    <a:pt x="3712" y="592"/>
                  </a:cubicBezTo>
                  <a:close/>
                  <a:moveTo>
                    <a:pt x="1794" y="1448"/>
                  </a:moveTo>
                  <a:cubicBezTo>
                    <a:pt x="1794" y="1502"/>
                    <a:pt x="1785" y="1546"/>
                    <a:pt x="1758" y="1573"/>
                  </a:cubicBezTo>
                  <a:cubicBezTo>
                    <a:pt x="1647" y="1716"/>
                    <a:pt x="1507" y="1753"/>
                    <a:pt x="1403" y="1753"/>
                  </a:cubicBezTo>
                  <a:cubicBezTo>
                    <a:pt x="1390" y="1753"/>
                    <a:pt x="1378" y="1753"/>
                    <a:pt x="1366" y="1752"/>
                  </a:cubicBezTo>
                  <a:cubicBezTo>
                    <a:pt x="1259" y="1743"/>
                    <a:pt x="1170" y="1698"/>
                    <a:pt x="1116" y="1653"/>
                  </a:cubicBezTo>
                  <a:cubicBezTo>
                    <a:pt x="1205" y="1653"/>
                    <a:pt x="1303" y="1636"/>
                    <a:pt x="1411" y="1618"/>
                  </a:cubicBezTo>
                  <a:cubicBezTo>
                    <a:pt x="1553" y="1582"/>
                    <a:pt x="1678" y="1520"/>
                    <a:pt x="1794" y="1448"/>
                  </a:cubicBezTo>
                  <a:close/>
                  <a:moveTo>
                    <a:pt x="3319" y="0"/>
                  </a:moveTo>
                  <a:cubicBezTo>
                    <a:pt x="3294" y="0"/>
                    <a:pt x="3268" y="10"/>
                    <a:pt x="3248" y="30"/>
                  </a:cubicBezTo>
                  <a:cubicBezTo>
                    <a:pt x="3204" y="66"/>
                    <a:pt x="3204" y="137"/>
                    <a:pt x="3239" y="181"/>
                  </a:cubicBezTo>
                  <a:cubicBezTo>
                    <a:pt x="3275" y="217"/>
                    <a:pt x="3311" y="253"/>
                    <a:pt x="3337" y="289"/>
                  </a:cubicBezTo>
                  <a:cubicBezTo>
                    <a:pt x="3186" y="289"/>
                    <a:pt x="3016" y="315"/>
                    <a:pt x="2820" y="378"/>
                  </a:cubicBezTo>
                  <a:cubicBezTo>
                    <a:pt x="2758" y="404"/>
                    <a:pt x="2695" y="422"/>
                    <a:pt x="2642" y="458"/>
                  </a:cubicBezTo>
                  <a:cubicBezTo>
                    <a:pt x="2624" y="422"/>
                    <a:pt x="2606" y="396"/>
                    <a:pt x="2579" y="360"/>
                  </a:cubicBezTo>
                  <a:cubicBezTo>
                    <a:pt x="2437" y="175"/>
                    <a:pt x="2144" y="46"/>
                    <a:pt x="1858" y="46"/>
                  </a:cubicBezTo>
                  <a:cubicBezTo>
                    <a:pt x="1839" y="46"/>
                    <a:pt x="1821" y="47"/>
                    <a:pt x="1803" y="48"/>
                  </a:cubicBezTo>
                  <a:cubicBezTo>
                    <a:pt x="1598" y="57"/>
                    <a:pt x="1428" y="128"/>
                    <a:pt x="1312" y="253"/>
                  </a:cubicBezTo>
                  <a:cubicBezTo>
                    <a:pt x="1221" y="220"/>
                    <a:pt x="1128" y="206"/>
                    <a:pt x="1037" y="206"/>
                  </a:cubicBezTo>
                  <a:cubicBezTo>
                    <a:pt x="877" y="206"/>
                    <a:pt x="723" y="250"/>
                    <a:pt x="599" y="324"/>
                  </a:cubicBezTo>
                  <a:cubicBezTo>
                    <a:pt x="438" y="413"/>
                    <a:pt x="322" y="547"/>
                    <a:pt x="269" y="690"/>
                  </a:cubicBezTo>
                  <a:cubicBezTo>
                    <a:pt x="233" y="636"/>
                    <a:pt x="215" y="538"/>
                    <a:pt x="251" y="449"/>
                  </a:cubicBezTo>
                  <a:cubicBezTo>
                    <a:pt x="269" y="396"/>
                    <a:pt x="242" y="333"/>
                    <a:pt x="188" y="315"/>
                  </a:cubicBezTo>
                  <a:cubicBezTo>
                    <a:pt x="177" y="312"/>
                    <a:pt x="166" y="310"/>
                    <a:pt x="154" y="310"/>
                  </a:cubicBezTo>
                  <a:cubicBezTo>
                    <a:pt x="110" y="310"/>
                    <a:pt x="67" y="335"/>
                    <a:pt x="46" y="378"/>
                  </a:cubicBezTo>
                  <a:cubicBezTo>
                    <a:pt x="1" y="494"/>
                    <a:pt x="1" y="636"/>
                    <a:pt x="55" y="752"/>
                  </a:cubicBezTo>
                  <a:cubicBezTo>
                    <a:pt x="90" y="824"/>
                    <a:pt x="144" y="886"/>
                    <a:pt x="215" y="931"/>
                  </a:cubicBezTo>
                  <a:cubicBezTo>
                    <a:pt x="215" y="984"/>
                    <a:pt x="224" y="1047"/>
                    <a:pt x="242" y="1100"/>
                  </a:cubicBezTo>
                  <a:cubicBezTo>
                    <a:pt x="286" y="1306"/>
                    <a:pt x="429" y="1466"/>
                    <a:pt x="634" y="1564"/>
                  </a:cubicBezTo>
                  <a:cubicBezTo>
                    <a:pt x="697" y="1591"/>
                    <a:pt x="768" y="1618"/>
                    <a:pt x="840" y="1627"/>
                  </a:cubicBezTo>
                  <a:cubicBezTo>
                    <a:pt x="911" y="1823"/>
                    <a:pt x="1161" y="1966"/>
                    <a:pt x="1411" y="1966"/>
                  </a:cubicBezTo>
                  <a:cubicBezTo>
                    <a:pt x="1616" y="1966"/>
                    <a:pt x="1794" y="1868"/>
                    <a:pt x="1928" y="1698"/>
                  </a:cubicBezTo>
                  <a:cubicBezTo>
                    <a:pt x="1973" y="1636"/>
                    <a:pt x="1999" y="1564"/>
                    <a:pt x="2008" y="1475"/>
                  </a:cubicBezTo>
                  <a:cubicBezTo>
                    <a:pt x="2133" y="1582"/>
                    <a:pt x="2276" y="1671"/>
                    <a:pt x="2445" y="1734"/>
                  </a:cubicBezTo>
                  <a:cubicBezTo>
                    <a:pt x="2537" y="1768"/>
                    <a:pt x="2634" y="1783"/>
                    <a:pt x="2731" y="1783"/>
                  </a:cubicBezTo>
                  <a:cubicBezTo>
                    <a:pt x="2813" y="1783"/>
                    <a:pt x="2894" y="1772"/>
                    <a:pt x="2972" y="1752"/>
                  </a:cubicBezTo>
                  <a:cubicBezTo>
                    <a:pt x="3088" y="1810"/>
                    <a:pt x="3216" y="1839"/>
                    <a:pt x="3344" y="1839"/>
                  </a:cubicBezTo>
                  <a:cubicBezTo>
                    <a:pt x="3450" y="1839"/>
                    <a:pt x="3557" y="1819"/>
                    <a:pt x="3659" y="1778"/>
                  </a:cubicBezTo>
                  <a:cubicBezTo>
                    <a:pt x="3891" y="1689"/>
                    <a:pt x="4069" y="1520"/>
                    <a:pt x="4158" y="1288"/>
                  </a:cubicBezTo>
                  <a:cubicBezTo>
                    <a:pt x="4256" y="1047"/>
                    <a:pt x="4194" y="752"/>
                    <a:pt x="3998" y="547"/>
                  </a:cubicBezTo>
                  <a:cubicBezTo>
                    <a:pt x="3926" y="467"/>
                    <a:pt x="3801" y="369"/>
                    <a:pt x="3605" y="324"/>
                  </a:cubicBezTo>
                  <a:cubicBezTo>
                    <a:pt x="3552" y="226"/>
                    <a:pt x="3480" y="128"/>
                    <a:pt x="3400" y="39"/>
                  </a:cubicBezTo>
                  <a:cubicBezTo>
                    <a:pt x="3380" y="14"/>
                    <a:pt x="3350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1790800" y="1926775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PROBLEMA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1790925" y="2992650"/>
            <a:ext cx="55623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tx1"/>
                </a:solidFill>
              </a:rPr>
              <a:t>Identificação das características de um jogo digital e protagonista que permita a comunicação de empatia aos jogadores, abordando a temática da depressão.</a:t>
            </a:r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885" name="Google Shape;885;p36"/>
          <p:cNvGrpSpPr/>
          <p:nvPr/>
        </p:nvGrpSpPr>
        <p:grpSpPr>
          <a:xfrm rot="669033">
            <a:off x="295017" y="175107"/>
            <a:ext cx="3417697" cy="1498210"/>
            <a:chOff x="2839868" y="339669"/>
            <a:chExt cx="3417697" cy="1498210"/>
          </a:xfrm>
        </p:grpSpPr>
        <p:grpSp>
          <p:nvGrpSpPr>
            <p:cNvPr id="886" name="Google Shape;886;p36"/>
            <p:cNvGrpSpPr/>
            <p:nvPr/>
          </p:nvGrpSpPr>
          <p:grpSpPr>
            <a:xfrm>
              <a:off x="3467622" y="797028"/>
              <a:ext cx="2089267" cy="1040851"/>
              <a:chOff x="3853415" y="3727843"/>
              <a:chExt cx="575841" cy="286878"/>
            </a:xfrm>
          </p:grpSpPr>
          <p:sp>
            <p:nvSpPr>
              <p:cNvPr id="887" name="Google Shape;887;p36"/>
              <p:cNvSpPr/>
              <p:nvPr/>
            </p:nvSpPr>
            <p:spPr>
              <a:xfrm>
                <a:off x="3890650" y="3727843"/>
                <a:ext cx="469264" cy="252744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3998" extrusionOk="0">
                    <a:moveTo>
                      <a:pt x="3618" y="1"/>
                    </a:moveTo>
                    <a:cubicBezTo>
                      <a:pt x="1770" y="1"/>
                      <a:pt x="184" y="1397"/>
                      <a:pt x="0" y="3266"/>
                    </a:cubicBezTo>
                    <a:lnTo>
                      <a:pt x="1767" y="3444"/>
                    </a:lnTo>
                    <a:cubicBezTo>
                      <a:pt x="1867" y="2493"/>
                      <a:pt x="2669" y="1784"/>
                      <a:pt x="3605" y="1784"/>
                    </a:cubicBezTo>
                    <a:cubicBezTo>
                      <a:pt x="3670" y="1784"/>
                      <a:pt x="3735" y="1787"/>
                      <a:pt x="3801" y="1794"/>
                    </a:cubicBezTo>
                    <a:cubicBezTo>
                      <a:pt x="4818" y="1892"/>
                      <a:pt x="5558" y="2802"/>
                      <a:pt x="5451" y="3819"/>
                    </a:cubicBezTo>
                    <a:lnTo>
                      <a:pt x="7226" y="3997"/>
                    </a:lnTo>
                    <a:cubicBezTo>
                      <a:pt x="7422" y="1999"/>
                      <a:pt x="5968" y="224"/>
                      <a:pt x="3979" y="19"/>
                    </a:cubicBezTo>
                    <a:cubicBezTo>
                      <a:pt x="3858" y="7"/>
                      <a:pt x="3737" y="1"/>
                      <a:pt x="3618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3923901" y="3761284"/>
                <a:ext cx="401052" cy="215888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3415" extrusionOk="0">
                    <a:moveTo>
                      <a:pt x="3088" y="0"/>
                    </a:moveTo>
                    <a:cubicBezTo>
                      <a:pt x="1513" y="0"/>
                      <a:pt x="160" y="1191"/>
                      <a:pt x="0" y="2790"/>
                    </a:cubicBezTo>
                    <a:lnTo>
                      <a:pt x="1241" y="2915"/>
                    </a:lnTo>
                    <a:cubicBezTo>
                      <a:pt x="1341" y="1964"/>
                      <a:pt x="2143" y="1255"/>
                      <a:pt x="3079" y="1255"/>
                    </a:cubicBezTo>
                    <a:cubicBezTo>
                      <a:pt x="3144" y="1255"/>
                      <a:pt x="3209" y="1258"/>
                      <a:pt x="3275" y="1265"/>
                    </a:cubicBezTo>
                    <a:cubicBezTo>
                      <a:pt x="4292" y="1363"/>
                      <a:pt x="5032" y="2273"/>
                      <a:pt x="4925" y="3290"/>
                    </a:cubicBezTo>
                    <a:lnTo>
                      <a:pt x="6174" y="3415"/>
                    </a:lnTo>
                    <a:cubicBezTo>
                      <a:pt x="6343" y="1711"/>
                      <a:pt x="5103" y="194"/>
                      <a:pt x="3399" y="16"/>
                    </a:cubicBezTo>
                    <a:cubicBezTo>
                      <a:pt x="3295" y="6"/>
                      <a:pt x="3191" y="0"/>
                      <a:pt x="3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3962274" y="3800288"/>
                <a:ext cx="322093" cy="172963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736" extrusionOk="0">
                    <a:moveTo>
                      <a:pt x="2470" y="1"/>
                    </a:moveTo>
                    <a:cubicBezTo>
                      <a:pt x="1213" y="1"/>
                      <a:pt x="134" y="958"/>
                      <a:pt x="0" y="2236"/>
                    </a:cubicBezTo>
                    <a:lnTo>
                      <a:pt x="634" y="2298"/>
                    </a:lnTo>
                    <a:cubicBezTo>
                      <a:pt x="734" y="1347"/>
                      <a:pt x="1536" y="638"/>
                      <a:pt x="2472" y="638"/>
                    </a:cubicBezTo>
                    <a:cubicBezTo>
                      <a:pt x="2537" y="638"/>
                      <a:pt x="2602" y="641"/>
                      <a:pt x="2668" y="648"/>
                    </a:cubicBezTo>
                    <a:cubicBezTo>
                      <a:pt x="3685" y="746"/>
                      <a:pt x="4425" y="1656"/>
                      <a:pt x="4318" y="2673"/>
                    </a:cubicBezTo>
                    <a:lnTo>
                      <a:pt x="4951" y="2735"/>
                    </a:lnTo>
                    <a:cubicBezTo>
                      <a:pt x="5094" y="1370"/>
                      <a:pt x="4095" y="148"/>
                      <a:pt x="2730" y="14"/>
                    </a:cubicBezTo>
                    <a:cubicBezTo>
                      <a:pt x="2643" y="5"/>
                      <a:pt x="2556" y="1"/>
                      <a:pt x="2470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4189536" y="3860597"/>
                <a:ext cx="239721" cy="154124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438" extrusionOk="0">
                    <a:moveTo>
                      <a:pt x="1717" y="1"/>
                    </a:moveTo>
                    <a:cubicBezTo>
                      <a:pt x="1372" y="1"/>
                      <a:pt x="1071" y="222"/>
                      <a:pt x="973" y="532"/>
                    </a:cubicBezTo>
                    <a:cubicBezTo>
                      <a:pt x="910" y="506"/>
                      <a:pt x="839" y="479"/>
                      <a:pt x="759" y="470"/>
                    </a:cubicBezTo>
                    <a:cubicBezTo>
                      <a:pt x="737" y="468"/>
                      <a:pt x="715" y="467"/>
                      <a:pt x="693" y="467"/>
                    </a:cubicBezTo>
                    <a:cubicBezTo>
                      <a:pt x="355" y="467"/>
                      <a:pt x="70" y="723"/>
                      <a:pt x="36" y="1059"/>
                    </a:cubicBezTo>
                    <a:cubicBezTo>
                      <a:pt x="0" y="1407"/>
                      <a:pt x="241" y="1719"/>
                      <a:pt x="580" y="1772"/>
                    </a:cubicBezTo>
                    <a:cubicBezTo>
                      <a:pt x="687" y="2111"/>
                      <a:pt x="1026" y="2388"/>
                      <a:pt x="1454" y="2433"/>
                    </a:cubicBezTo>
                    <a:cubicBezTo>
                      <a:pt x="1492" y="2436"/>
                      <a:pt x="1528" y="2438"/>
                      <a:pt x="1565" y="2438"/>
                    </a:cubicBezTo>
                    <a:cubicBezTo>
                      <a:pt x="1921" y="2438"/>
                      <a:pt x="2230" y="2282"/>
                      <a:pt x="2400" y="2031"/>
                    </a:cubicBezTo>
                    <a:cubicBezTo>
                      <a:pt x="2534" y="2111"/>
                      <a:pt x="2686" y="2165"/>
                      <a:pt x="2864" y="2183"/>
                    </a:cubicBezTo>
                    <a:cubicBezTo>
                      <a:pt x="2904" y="2187"/>
                      <a:pt x="2943" y="2189"/>
                      <a:pt x="2982" y="2189"/>
                    </a:cubicBezTo>
                    <a:cubicBezTo>
                      <a:pt x="3394" y="2189"/>
                      <a:pt x="3732" y="1977"/>
                      <a:pt x="3756" y="1683"/>
                    </a:cubicBezTo>
                    <a:cubicBezTo>
                      <a:pt x="3792" y="1371"/>
                      <a:pt x="3471" y="1086"/>
                      <a:pt x="3042" y="1023"/>
                    </a:cubicBezTo>
                    <a:cubicBezTo>
                      <a:pt x="3042" y="1005"/>
                      <a:pt x="3042" y="996"/>
                      <a:pt x="3042" y="979"/>
                    </a:cubicBezTo>
                    <a:cubicBezTo>
                      <a:pt x="3069" y="773"/>
                      <a:pt x="2909" y="586"/>
                      <a:pt x="2694" y="568"/>
                    </a:cubicBezTo>
                    <a:cubicBezTo>
                      <a:pt x="2675" y="566"/>
                      <a:pt x="2657" y="565"/>
                      <a:pt x="2639" y="565"/>
                    </a:cubicBezTo>
                    <a:cubicBezTo>
                      <a:pt x="2590" y="565"/>
                      <a:pt x="2544" y="573"/>
                      <a:pt x="2498" y="586"/>
                    </a:cubicBezTo>
                    <a:cubicBezTo>
                      <a:pt x="2427" y="283"/>
                      <a:pt x="2150" y="42"/>
                      <a:pt x="1811" y="6"/>
                    </a:cubicBezTo>
                    <a:cubicBezTo>
                      <a:pt x="1780" y="2"/>
                      <a:pt x="1748" y="1"/>
                      <a:pt x="1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3853415" y="3860217"/>
                <a:ext cx="179411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827" extrusionOk="0">
                    <a:moveTo>
                      <a:pt x="1288" y="0"/>
                    </a:moveTo>
                    <a:cubicBezTo>
                      <a:pt x="1027" y="0"/>
                      <a:pt x="798" y="163"/>
                      <a:pt x="723" y="396"/>
                    </a:cubicBezTo>
                    <a:cubicBezTo>
                      <a:pt x="678" y="378"/>
                      <a:pt x="625" y="360"/>
                      <a:pt x="562" y="351"/>
                    </a:cubicBezTo>
                    <a:cubicBezTo>
                      <a:pt x="546" y="349"/>
                      <a:pt x="530" y="349"/>
                      <a:pt x="514" y="349"/>
                    </a:cubicBezTo>
                    <a:cubicBezTo>
                      <a:pt x="266" y="349"/>
                      <a:pt x="52" y="538"/>
                      <a:pt x="27" y="797"/>
                    </a:cubicBezTo>
                    <a:cubicBezTo>
                      <a:pt x="0" y="1056"/>
                      <a:pt x="179" y="1279"/>
                      <a:pt x="429" y="1324"/>
                    </a:cubicBezTo>
                    <a:cubicBezTo>
                      <a:pt x="509" y="1582"/>
                      <a:pt x="759" y="1787"/>
                      <a:pt x="1089" y="1823"/>
                    </a:cubicBezTo>
                    <a:cubicBezTo>
                      <a:pt x="1115" y="1825"/>
                      <a:pt x="1142" y="1827"/>
                      <a:pt x="1168" y="1827"/>
                    </a:cubicBezTo>
                    <a:cubicBezTo>
                      <a:pt x="1430" y="1827"/>
                      <a:pt x="1664" y="1706"/>
                      <a:pt x="1793" y="1520"/>
                    </a:cubicBezTo>
                    <a:cubicBezTo>
                      <a:pt x="1892" y="1582"/>
                      <a:pt x="2008" y="1618"/>
                      <a:pt x="2141" y="1636"/>
                    </a:cubicBezTo>
                    <a:cubicBezTo>
                      <a:pt x="2167" y="1638"/>
                      <a:pt x="2192" y="1639"/>
                      <a:pt x="2217" y="1639"/>
                    </a:cubicBezTo>
                    <a:cubicBezTo>
                      <a:pt x="2531" y="1639"/>
                      <a:pt x="2786" y="1484"/>
                      <a:pt x="2810" y="1261"/>
                    </a:cubicBezTo>
                    <a:cubicBezTo>
                      <a:pt x="2837" y="1029"/>
                      <a:pt x="2596" y="815"/>
                      <a:pt x="2275" y="761"/>
                    </a:cubicBezTo>
                    <a:cubicBezTo>
                      <a:pt x="2275" y="753"/>
                      <a:pt x="2275" y="744"/>
                      <a:pt x="2275" y="735"/>
                    </a:cubicBezTo>
                    <a:cubicBezTo>
                      <a:pt x="2293" y="574"/>
                      <a:pt x="2177" y="440"/>
                      <a:pt x="2008" y="422"/>
                    </a:cubicBezTo>
                    <a:cubicBezTo>
                      <a:pt x="1996" y="420"/>
                      <a:pt x="1983" y="419"/>
                      <a:pt x="1970" y="419"/>
                    </a:cubicBezTo>
                    <a:cubicBezTo>
                      <a:pt x="1936" y="419"/>
                      <a:pt x="1900" y="427"/>
                      <a:pt x="1874" y="440"/>
                    </a:cubicBezTo>
                    <a:cubicBezTo>
                      <a:pt x="1811" y="208"/>
                      <a:pt x="1606" y="30"/>
                      <a:pt x="1347" y="3"/>
                    </a:cubicBezTo>
                    <a:cubicBezTo>
                      <a:pt x="1328" y="1"/>
                      <a:pt x="1308" y="0"/>
                      <a:pt x="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>
              <a:off x="2839868" y="716915"/>
              <a:ext cx="664333" cy="624408"/>
              <a:chOff x="4151733" y="3409676"/>
              <a:chExt cx="148371" cy="139458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rot="1080000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6"/>
            <p:cNvGrpSpPr/>
            <p:nvPr/>
          </p:nvGrpSpPr>
          <p:grpSpPr>
            <a:xfrm>
              <a:off x="5593232" y="716918"/>
              <a:ext cx="664333" cy="624408"/>
              <a:chOff x="4151733" y="3409676"/>
              <a:chExt cx="148371" cy="139458"/>
            </a:xfrm>
          </p:grpSpPr>
          <p:sp>
            <p:nvSpPr>
              <p:cNvPr id="899" name="Google Shape;899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rot="10556570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6"/>
            <p:cNvGrpSpPr/>
            <p:nvPr/>
          </p:nvGrpSpPr>
          <p:grpSpPr>
            <a:xfrm>
              <a:off x="4381562" y="339669"/>
              <a:ext cx="664333" cy="624408"/>
              <a:chOff x="4151733" y="3409676"/>
              <a:chExt cx="148371" cy="139458"/>
            </a:xfrm>
          </p:grpSpPr>
          <p:sp>
            <p:nvSpPr>
              <p:cNvPr id="905" name="Google Shape;905;p36"/>
              <p:cNvSpPr/>
              <p:nvPr/>
            </p:nvSpPr>
            <p:spPr>
              <a:xfrm>
                <a:off x="4151733" y="3409676"/>
                <a:ext cx="148371" cy="139458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06" extrusionOk="0">
                    <a:moveTo>
                      <a:pt x="1924" y="1"/>
                    </a:moveTo>
                    <a:cubicBezTo>
                      <a:pt x="1878" y="1"/>
                      <a:pt x="1831" y="6"/>
                      <a:pt x="1785" y="11"/>
                    </a:cubicBezTo>
                    <a:cubicBezTo>
                      <a:pt x="1508" y="74"/>
                      <a:pt x="1276" y="332"/>
                      <a:pt x="1178" y="600"/>
                    </a:cubicBezTo>
                    <a:cubicBezTo>
                      <a:pt x="1015" y="396"/>
                      <a:pt x="748" y="230"/>
                      <a:pt x="485" y="230"/>
                    </a:cubicBezTo>
                    <a:cubicBezTo>
                      <a:pt x="460" y="230"/>
                      <a:pt x="436" y="231"/>
                      <a:pt x="411" y="234"/>
                    </a:cubicBezTo>
                    <a:cubicBezTo>
                      <a:pt x="340" y="234"/>
                      <a:pt x="259" y="261"/>
                      <a:pt x="188" y="297"/>
                    </a:cubicBezTo>
                    <a:cubicBezTo>
                      <a:pt x="99" y="368"/>
                      <a:pt x="36" y="475"/>
                      <a:pt x="18" y="591"/>
                    </a:cubicBezTo>
                    <a:cubicBezTo>
                      <a:pt x="1" y="707"/>
                      <a:pt x="18" y="823"/>
                      <a:pt x="54" y="930"/>
                    </a:cubicBezTo>
                    <a:cubicBezTo>
                      <a:pt x="125" y="1153"/>
                      <a:pt x="259" y="1349"/>
                      <a:pt x="420" y="1519"/>
                    </a:cubicBezTo>
                    <a:cubicBezTo>
                      <a:pt x="589" y="1679"/>
                      <a:pt x="777" y="1822"/>
                      <a:pt x="973" y="1947"/>
                    </a:cubicBezTo>
                    <a:cubicBezTo>
                      <a:pt x="1125" y="2045"/>
                      <a:pt x="1276" y="2108"/>
                      <a:pt x="1428" y="2206"/>
                    </a:cubicBezTo>
                    <a:cubicBezTo>
                      <a:pt x="1544" y="2063"/>
                      <a:pt x="1669" y="1965"/>
                      <a:pt x="1785" y="1822"/>
                    </a:cubicBezTo>
                    <a:cubicBezTo>
                      <a:pt x="1928" y="1644"/>
                      <a:pt x="2070" y="1448"/>
                      <a:pt x="2168" y="1242"/>
                    </a:cubicBezTo>
                    <a:cubicBezTo>
                      <a:pt x="2275" y="1037"/>
                      <a:pt x="2347" y="805"/>
                      <a:pt x="2347" y="573"/>
                    </a:cubicBezTo>
                    <a:cubicBezTo>
                      <a:pt x="2347" y="457"/>
                      <a:pt x="2329" y="341"/>
                      <a:pt x="2275" y="234"/>
                    </a:cubicBezTo>
                    <a:cubicBezTo>
                      <a:pt x="2222" y="136"/>
                      <a:pt x="2133" y="47"/>
                      <a:pt x="2026" y="11"/>
                    </a:cubicBezTo>
                    <a:cubicBezTo>
                      <a:pt x="1992" y="4"/>
                      <a:pt x="1958" y="1"/>
                      <a:pt x="192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4206983" y="3471249"/>
                <a:ext cx="6827" cy="809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8" extrusionOk="0">
                    <a:moveTo>
                      <a:pt x="45" y="1"/>
                    </a:moveTo>
                    <a:cubicBezTo>
                      <a:pt x="19" y="10"/>
                      <a:pt x="1" y="36"/>
                      <a:pt x="10" y="72"/>
                    </a:cubicBezTo>
                    <a:cubicBezTo>
                      <a:pt x="18" y="103"/>
                      <a:pt x="32" y="127"/>
                      <a:pt x="53" y="127"/>
                    </a:cubicBezTo>
                    <a:cubicBezTo>
                      <a:pt x="56" y="127"/>
                      <a:pt x="60" y="127"/>
                      <a:pt x="63" y="126"/>
                    </a:cubicBezTo>
                    <a:cubicBezTo>
                      <a:pt x="90" y="126"/>
                      <a:pt x="108" y="90"/>
                      <a:pt x="99" y="54"/>
                    </a:cubicBezTo>
                    <a:cubicBezTo>
                      <a:pt x="99" y="27"/>
                      <a:pt x="72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4246494" y="3465496"/>
                <a:ext cx="6259" cy="76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1" extrusionOk="0">
                    <a:moveTo>
                      <a:pt x="47" y="1"/>
                    </a:moveTo>
                    <a:cubicBezTo>
                      <a:pt x="43" y="1"/>
                      <a:pt x="40" y="1"/>
                      <a:pt x="36" y="3"/>
                    </a:cubicBezTo>
                    <a:cubicBezTo>
                      <a:pt x="9" y="3"/>
                      <a:pt x="0" y="29"/>
                      <a:pt x="0" y="65"/>
                    </a:cubicBezTo>
                    <a:cubicBezTo>
                      <a:pt x="8" y="96"/>
                      <a:pt x="23" y="120"/>
                      <a:pt x="44" y="120"/>
                    </a:cubicBezTo>
                    <a:cubicBezTo>
                      <a:pt x="47" y="120"/>
                      <a:pt x="50" y="120"/>
                      <a:pt x="54" y="118"/>
                    </a:cubicBezTo>
                    <a:cubicBezTo>
                      <a:pt x="81" y="118"/>
                      <a:pt x="98" y="83"/>
                      <a:pt x="90" y="56"/>
                    </a:cubicBezTo>
                    <a:cubicBezTo>
                      <a:pt x="90" y="25"/>
                      <a:pt x="69" y="1"/>
                      <a:pt x="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rot="11749841">
                <a:off x="4219437" y="3482564"/>
                <a:ext cx="24844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15" extrusionOk="0">
                    <a:moveTo>
                      <a:pt x="393" y="0"/>
                    </a:moveTo>
                    <a:cubicBezTo>
                      <a:pt x="366" y="36"/>
                      <a:pt x="348" y="80"/>
                      <a:pt x="321" y="116"/>
                    </a:cubicBezTo>
                    <a:cubicBezTo>
                      <a:pt x="303" y="134"/>
                      <a:pt x="295" y="152"/>
                      <a:pt x="277" y="161"/>
                    </a:cubicBezTo>
                    <a:cubicBezTo>
                      <a:pt x="259" y="179"/>
                      <a:pt x="241" y="187"/>
                      <a:pt x="223" y="187"/>
                    </a:cubicBezTo>
                    <a:cubicBezTo>
                      <a:pt x="215" y="189"/>
                      <a:pt x="207" y="190"/>
                      <a:pt x="199" y="190"/>
                    </a:cubicBezTo>
                    <a:cubicBezTo>
                      <a:pt x="163" y="190"/>
                      <a:pt x="128" y="174"/>
                      <a:pt x="98" y="152"/>
                    </a:cubicBezTo>
                    <a:cubicBezTo>
                      <a:pt x="63" y="125"/>
                      <a:pt x="36" y="89"/>
                      <a:pt x="0" y="54"/>
                    </a:cubicBezTo>
                    <a:lnTo>
                      <a:pt x="0" y="54"/>
                    </a:lnTo>
                    <a:cubicBezTo>
                      <a:pt x="27" y="98"/>
                      <a:pt x="54" y="134"/>
                      <a:pt x="89" y="161"/>
                    </a:cubicBezTo>
                    <a:cubicBezTo>
                      <a:pt x="107" y="179"/>
                      <a:pt x="125" y="196"/>
                      <a:pt x="152" y="205"/>
                    </a:cubicBezTo>
                    <a:cubicBezTo>
                      <a:pt x="170" y="214"/>
                      <a:pt x="196" y="214"/>
                      <a:pt x="223" y="214"/>
                    </a:cubicBezTo>
                    <a:cubicBezTo>
                      <a:pt x="250" y="205"/>
                      <a:pt x="277" y="196"/>
                      <a:pt x="295" y="179"/>
                    </a:cubicBezTo>
                    <a:cubicBezTo>
                      <a:pt x="312" y="161"/>
                      <a:pt x="321" y="143"/>
                      <a:pt x="339" y="125"/>
                    </a:cubicBezTo>
                    <a:cubicBezTo>
                      <a:pt x="366" y="80"/>
                      <a:pt x="375" y="45"/>
                      <a:pt x="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4261160" y="3417136"/>
                <a:ext cx="31609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89" y="0"/>
                    </a:moveTo>
                    <a:cubicBezTo>
                      <a:pt x="63" y="0"/>
                      <a:pt x="27" y="9"/>
                      <a:pt x="0" y="18"/>
                    </a:cubicBezTo>
                    <a:cubicBezTo>
                      <a:pt x="31" y="14"/>
                      <a:pt x="63" y="11"/>
                      <a:pt x="94" y="11"/>
                    </a:cubicBezTo>
                    <a:cubicBezTo>
                      <a:pt x="125" y="11"/>
                      <a:pt x="156" y="14"/>
                      <a:pt x="188" y="18"/>
                    </a:cubicBezTo>
                    <a:cubicBezTo>
                      <a:pt x="241" y="36"/>
                      <a:pt x="304" y="63"/>
                      <a:pt x="348" y="98"/>
                    </a:cubicBezTo>
                    <a:cubicBezTo>
                      <a:pt x="366" y="116"/>
                      <a:pt x="384" y="143"/>
                      <a:pt x="402" y="170"/>
                    </a:cubicBezTo>
                    <a:cubicBezTo>
                      <a:pt x="411" y="179"/>
                      <a:pt x="420" y="197"/>
                      <a:pt x="428" y="205"/>
                    </a:cubicBezTo>
                    <a:cubicBezTo>
                      <a:pt x="428" y="214"/>
                      <a:pt x="437" y="223"/>
                      <a:pt x="437" y="223"/>
                    </a:cubicBezTo>
                    <a:lnTo>
                      <a:pt x="446" y="250"/>
                    </a:lnTo>
                    <a:cubicBezTo>
                      <a:pt x="473" y="304"/>
                      <a:pt x="482" y="366"/>
                      <a:pt x="500" y="429"/>
                    </a:cubicBezTo>
                    <a:cubicBezTo>
                      <a:pt x="491" y="366"/>
                      <a:pt x="482" y="304"/>
                      <a:pt x="464" y="241"/>
                    </a:cubicBezTo>
                    <a:cubicBezTo>
                      <a:pt x="455" y="214"/>
                      <a:pt x="437" y="179"/>
                      <a:pt x="420" y="152"/>
                    </a:cubicBezTo>
                    <a:cubicBezTo>
                      <a:pt x="402" y="125"/>
                      <a:pt x="384" y="107"/>
                      <a:pt x="357" y="81"/>
                    </a:cubicBezTo>
                    <a:cubicBezTo>
                      <a:pt x="339" y="63"/>
                      <a:pt x="313" y="45"/>
                      <a:pt x="277" y="27"/>
                    </a:cubicBezTo>
                    <a:cubicBezTo>
                      <a:pt x="250" y="18"/>
                      <a:pt x="223" y="9"/>
                      <a:pt x="1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3652350" y="1241481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089B0-C94A-8202-B914-508DF0C52C54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524292" y="36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02</a:t>
            </a:r>
            <a:r>
              <a:rPr lang="en" sz="1600" dirty="0">
                <a:solidFill>
                  <a:schemeClr val="tx1"/>
                </a:solidFill>
              </a:rPr>
              <a:t> QUESTÃO, OBJETIVO E METODOLOGIA DA INVESTIGAÇÃO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5721879" y="807632"/>
            <a:ext cx="2231391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Investigação de cariz exploratório;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Processo indutivo;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Metodologia mista (manipulação de variáveis numéricas e categóricas);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Descoberta de novo conhecimento;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Procura de novas soluções para problemas reais: carência de habilidade empática e promoção da saúde mental.</a:t>
            </a: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1107097" y="925598"/>
            <a:ext cx="2065912" cy="228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“Que características deve ter um jogo digital para comunicar empatia, incluindo um personagem que represente a saúde mental através de sintomatologia depressiva e ideação suicida?” </a:t>
            </a:r>
            <a:endParaRPr dirty="0"/>
          </a:p>
        </p:txBody>
      </p:sp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1081165" y="3595913"/>
            <a:ext cx="228780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Questão de investigação</a:t>
            </a:r>
            <a:endParaRPr sz="20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5936974" y="4105617"/>
            <a:ext cx="21972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Metodologia: </a:t>
            </a:r>
            <a:r>
              <a:rPr lang="en" sz="1800" i="1" dirty="0"/>
              <a:t>design-based research </a:t>
            </a:r>
            <a:r>
              <a:rPr lang="en" sz="1800" dirty="0"/>
              <a:t>(DBR)</a:t>
            </a:r>
            <a:endParaRPr sz="1800" dirty="0"/>
          </a:p>
        </p:txBody>
      </p:sp>
      <p:sp>
        <p:nvSpPr>
          <p:cNvPr id="27" name="Google Shape;1108;p41">
            <a:extLst>
              <a:ext uri="{FF2B5EF4-FFF2-40B4-BE49-F238E27FC236}">
                <a16:creationId xmlns:a16="http://schemas.microsoft.com/office/drawing/2014/main" id="{D97FB488-B70F-5B42-FA3D-B9068A34196F}"/>
              </a:ext>
            </a:extLst>
          </p:cNvPr>
          <p:cNvSpPr txBox="1">
            <a:spLocks/>
          </p:cNvSpPr>
          <p:nvPr/>
        </p:nvSpPr>
        <p:spPr>
          <a:xfrm>
            <a:off x="3735990" y="1086442"/>
            <a:ext cx="1684152" cy="23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esenvolvimento de um jogo digital que procura comunicar a empatia, com foco numa personagem com caraterísticas de sintomatologia depressiva e ideação suicida. </a:t>
            </a:r>
            <a:endParaRPr lang="en-US" dirty="0"/>
          </a:p>
        </p:txBody>
      </p:sp>
      <p:sp>
        <p:nvSpPr>
          <p:cNvPr id="28" name="Google Shape;1112;p41">
            <a:extLst>
              <a:ext uri="{FF2B5EF4-FFF2-40B4-BE49-F238E27FC236}">
                <a16:creationId xmlns:a16="http://schemas.microsoft.com/office/drawing/2014/main" id="{0E19E405-3F9A-76E5-13CB-6B2F4B3864C9}"/>
              </a:ext>
            </a:extLst>
          </p:cNvPr>
          <p:cNvSpPr txBox="1">
            <a:spLocks/>
          </p:cNvSpPr>
          <p:nvPr/>
        </p:nvSpPr>
        <p:spPr>
          <a:xfrm>
            <a:off x="3128107" y="3345837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000" dirty="0" err="1"/>
              <a:t>Objetivo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C419BB-27FF-3C15-EED0-1D8EE1655A74}"/>
              </a:ext>
            </a:extLst>
          </p:cNvPr>
          <p:cNvSpPr/>
          <p:nvPr/>
        </p:nvSpPr>
        <p:spPr>
          <a:xfrm>
            <a:off x="808281" y="726814"/>
            <a:ext cx="2442463" cy="3805806"/>
          </a:xfrm>
          <a:prstGeom prst="rect">
            <a:avLst/>
          </a:prstGeom>
          <a:noFill/>
          <a:ln>
            <a:solidFill>
              <a:srgbClr val="8354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59FB-BBB3-1E21-F16A-3E3900F4A384}"/>
              </a:ext>
            </a:extLst>
          </p:cNvPr>
          <p:cNvSpPr/>
          <p:nvPr/>
        </p:nvSpPr>
        <p:spPr>
          <a:xfrm>
            <a:off x="3250276" y="786286"/>
            <a:ext cx="2442463" cy="3805806"/>
          </a:xfrm>
          <a:prstGeom prst="rect">
            <a:avLst/>
          </a:prstGeom>
          <a:noFill/>
          <a:ln>
            <a:solidFill>
              <a:srgbClr val="2F20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078DD4-F411-E80A-DACF-6C3DDA700C91}"/>
              </a:ext>
            </a:extLst>
          </p:cNvPr>
          <p:cNvSpPr/>
          <p:nvPr/>
        </p:nvSpPr>
        <p:spPr>
          <a:xfrm>
            <a:off x="5692271" y="840741"/>
            <a:ext cx="2442463" cy="3805806"/>
          </a:xfrm>
          <a:prstGeom prst="rect">
            <a:avLst/>
          </a:prstGeom>
          <a:noFill/>
          <a:ln>
            <a:solidFill>
              <a:srgbClr val="FCB3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723;p53">
            <a:extLst>
              <a:ext uri="{FF2B5EF4-FFF2-40B4-BE49-F238E27FC236}">
                <a16:creationId xmlns:a16="http://schemas.microsoft.com/office/drawing/2014/main" id="{6AED2E45-A9C5-12EF-AB89-C4A307030CA0}"/>
              </a:ext>
            </a:extLst>
          </p:cNvPr>
          <p:cNvSpPr/>
          <p:nvPr/>
        </p:nvSpPr>
        <p:spPr>
          <a:xfrm rot="659987">
            <a:off x="3135598" y="617271"/>
            <a:ext cx="325835" cy="301340"/>
          </a:xfrm>
          <a:custGeom>
            <a:avLst/>
            <a:gdLst/>
            <a:ahLst/>
            <a:cxnLst/>
            <a:rect l="l" t="t" r="r" b="b"/>
            <a:pathLst>
              <a:path w="1196" h="1106" extrusionOk="0">
                <a:moveTo>
                  <a:pt x="552" y="1"/>
                </a:moveTo>
                <a:cubicBezTo>
                  <a:pt x="508" y="1"/>
                  <a:pt x="460" y="22"/>
                  <a:pt x="428" y="59"/>
                </a:cubicBezTo>
                <a:cubicBezTo>
                  <a:pt x="375" y="113"/>
                  <a:pt x="366" y="202"/>
                  <a:pt x="384" y="282"/>
                </a:cubicBezTo>
                <a:cubicBezTo>
                  <a:pt x="393" y="309"/>
                  <a:pt x="411" y="345"/>
                  <a:pt x="428" y="380"/>
                </a:cubicBezTo>
                <a:cubicBezTo>
                  <a:pt x="434" y="391"/>
                  <a:pt x="442" y="416"/>
                  <a:pt x="453" y="437"/>
                </a:cubicBezTo>
                <a:lnTo>
                  <a:pt x="453" y="437"/>
                </a:lnTo>
                <a:cubicBezTo>
                  <a:pt x="415" y="398"/>
                  <a:pt x="373" y="364"/>
                  <a:pt x="330" y="336"/>
                </a:cubicBezTo>
                <a:cubicBezTo>
                  <a:pt x="278" y="310"/>
                  <a:pt x="221" y="293"/>
                  <a:pt x="166" y="293"/>
                </a:cubicBezTo>
                <a:cubicBezTo>
                  <a:pt x="146" y="293"/>
                  <a:pt x="126" y="295"/>
                  <a:pt x="107" y="300"/>
                </a:cubicBezTo>
                <a:cubicBezTo>
                  <a:pt x="63" y="318"/>
                  <a:pt x="18" y="354"/>
                  <a:pt x="9" y="407"/>
                </a:cubicBezTo>
                <a:cubicBezTo>
                  <a:pt x="0" y="443"/>
                  <a:pt x="18" y="487"/>
                  <a:pt x="36" y="523"/>
                </a:cubicBezTo>
                <a:cubicBezTo>
                  <a:pt x="107" y="618"/>
                  <a:pt x="233" y="650"/>
                  <a:pt x="354" y="650"/>
                </a:cubicBezTo>
                <a:cubicBezTo>
                  <a:pt x="356" y="650"/>
                  <a:pt x="358" y="650"/>
                  <a:pt x="360" y="650"/>
                </a:cubicBezTo>
                <a:lnTo>
                  <a:pt x="360" y="650"/>
                </a:lnTo>
                <a:cubicBezTo>
                  <a:pt x="294" y="655"/>
                  <a:pt x="230" y="672"/>
                  <a:pt x="179" y="701"/>
                </a:cubicBezTo>
                <a:cubicBezTo>
                  <a:pt x="134" y="728"/>
                  <a:pt x="107" y="755"/>
                  <a:pt x="89" y="791"/>
                </a:cubicBezTo>
                <a:cubicBezTo>
                  <a:pt x="63" y="853"/>
                  <a:pt x="98" y="933"/>
                  <a:pt x="161" y="969"/>
                </a:cubicBezTo>
                <a:cubicBezTo>
                  <a:pt x="196" y="987"/>
                  <a:pt x="232" y="994"/>
                  <a:pt x="268" y="994"/>
                </a:cubicBezTo>
                <a:cubicBezTo>
                  <a:pt x="303" y="994"/>
                  <a:pt x="339" y="987"/>
                  <a:pt x="375" y="978"/>
                </a:cubicBezTo>
                <a:cubicBezTo>
                  <a:pt x="411" y="960"/>
                  <a:pt x="455" y="942"/>
                  <a:pt x="482" y="916"/>
                </a:cubicBezTo>
                <a:cubicBezTo>
                  <a:pt x="505" y="884"/>
                  <a:pt x="522" y="847"/>
                  <a:pt x="520" y="814"/>
                </a:cubicBezTo>
                <a:lnTo>
                  <a:pt x="520" y="814"/>
                </a:lnTo>
                <a:cubicBezTo>
                  <a:pt x="529" y="873"/>
                  <a:pt x="547" y="937"/>
                  <a:pt x="580" y="987"/>
                </a:cubicBezTo>
                <a:cubicBezTo>
                  <a:pt x="616" y="1049"/>
                  <a:pt x="678" y="1094"/>
                  <a:pt x="741" y="1103"/>
                </a:cubicBezTo>
                <a:cubicBezTo>
                  <a:pt x="750" y="1104"/>
                  <a:pt x="759" y="1105"/>
                  <a:pt x="768" y="1105"/>
                </a:cubicBezTo>
                <a:cubicBezTo>
                  <a:pt x="812" y="1105"/>
                  <a:pt x="852" y="1088"/>
                  <a:pt x="874" y="1058"/>
                </a:cubicBezTo>
                <a:cubicBezTo>
                  <a:pt x="892" y="1023"/>
                  <a:pt x="901" y="987"/>
                  <a:pt x="901" y="942"/>
                </a:cubicBezTo>
                <a:cubicBezTo>
                  <a:pt x="892" y="826"/>
                  <a:pt x="839" y="719"/>
                  <a:pt x="758" y="639"/>
                </a:cubicBezTo>
                <a:lnTo>
                  <a:pt x="758" y="639"/>
                </a:lnTo>
                <a:cubicBezTo>
                  <a:pt x="817" y="661"/>
                  <a:pt x="876" y="677"/>
                  <a:pt x="935" y="677"/>
                </a:cubicBezTo>
                <a:cubicBezTo>
                  <a:pt x="947" y="677"/>
                  <a:pt x="960" y="676"/>
                  <a:pt x="973" y="675"/>
                </a:cubicBezTo>
                <a:cubicBezTo>
                  <a:pt x="1044" y="657"/>
                  <a:pt x="1115" y="612"/>
                  <a:pt x="1160" y="559"/>
                </a:cubicBezTo>
                <a:cubicBezTo>
                  <a:pt x="1187" y="514"/>
                  <a:pt x="1196" y="461"/>
                  <a:pt x="1178" y="425"/>
                </a:cubicBezTo>
                <a:cubicBezTo>
                  <a:pt x="1160" y="398"/>
                  <a:pt x="1133" y="380"/>
                  <a:pt x="1106" y="371"/>
                </a:cubicBezTo>
                <a:cubicBezTo>
                  <a:pt x="1054" y="345"/>
                  <a:pt x="997" y="329"/>
                  <a:pt x="939" y="329"/>
                </a:cubicBezTo>
                <a:cubicBezTo>
                  <a:pt x="917" y="329"/>
                  <a:pt x="896" y="331"/>
                  <a:pt x="874" y="336"/>
                </a:cubicBezTo>
                <a:cubicBezTo>
                  <a:pt x="794" y="354"/>
                  <a:pt x="723" y="398"/>
                  <a:pt x="678" y="461"/>
                </a:cubicBezTo>
                <a:cubicBezTo>
                  <a:pt x="714" y="354"/>
                  <a:pt x="714" y="238"/>
                  <a:pt x="687" y="131"/>
                </a:cubicBezTo>
                <a:cubicBezTo>
                  <a:pt x="678" y="95"/>
                  <a:pt x="660" y="59"/>
                  <a:pt x="634" y="32"/>
                </a:cubicBezTo>
                <a:cubicBezTo>
                  <a:pt x="612" y="11"/>
                  <a:pt x="583" y="1"/>
                  <a:pt x="5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724;p53">
            <a:extLst>
              <a:ext uri="{FF2B5EF4-FFF2-40B4-BE49-F238E27FC236}">
                <a16:creationId xmlns:a16="http://schemas.microsoft.com/office/drawing/2014/main" id="{8AC0F43C-E9CA-666B-6245-EFEE31D43E2A}"/>
              </a:ext>
            </a:extLst>
          </p:cNvPr>
          <p:cNvSpPr/>
          <p:nvPr/>
        </p:nvSpPr>
        <p:spPr>
          <a:xfrm rot="659987">
            <a:off x="3254096" y="739879"/>
            <a:ext cx="56123" cy="5612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7" y="0"/>
                </a:moveTo>
                <a:cubicBezTo>
                  <a:pt x="45" y="0"/>
                  <a:pt x="0" y="45"/>
                  <a:pt x="0" y="98"/>
                </a:cubicBezTo>
                <a:cubicBezTo>
                  <a:pt x="0" y="161"/>
                  <a:pt x="45" y="206"/>
                  <a:pt x="107" y="206"/>
                </a:cubicBezTo>
                <a:cubicBezTo>
                  <a:pt x="161" y="206"/>
                  <a:pt x="205" y="161"/>
                  <a:pt x="205" y="98"/>
                </a:cubicBezTo>
                <a:cubicBezTo>
                  <a:pt x="205" y="45"/>
                  <a:pt x="161" y="0"/>
                  <a:pt x="1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99;p36">
            <a:extLst>
              <a:ext uri="{FF2B5EF4-FFF2-40B4-BE49-F238E27FC236}">
                <a16:creationId xmlns:a16="http://schemas.microsoft.com/office/drawing/2014/main" id="{9CC94AEF-8702-A535-81D3-18478A11ADA7}"/>
              </a:ext>
            </a:extLst>
          </p:cNvPr>
          <p:cNvSpPr/>
          <p:nvPr/>
        </p:nvSpPr>
        <p:spPr>
          <a:xfrm>
            <a:off x="2138290" y="4227430"/>
            <a:ext cx="664333" cy="624408"/>
          </a:xfrm>
          <a:custGeom>
            <a:avLst/>
            <a:gdLst/>
            <a:ahLst/>
            <a:cxnLst/>
            <a:rect l="l" t="t" r="r" b="b"/>
            <a:pathLst>
              <a:path w="2347" h="2206" extrusionOk="0">
                <a:moveTo>
                  <a:pt x="1924" y="1"/>
                </a:moveTo>
                <a:cubicBezTo>
                  <a:pt x="1878" y="1"/>
                  <a:pt x="1831" y="6"/>
                  <a:pt x="1785" y="11"/>
                </a:cubicBezTo>
                <a:cubicBezTo>
                  <a:pt x="1508" y="74"/>
                  <a:pt x="1276" y="332"/>
                  <a:pt x="1178" y="600"/>
                </a:cubicBezTo>
                <a:cubicBezTo>
                  <a:pt x="1015" y="396"/>
                  <a:pt x="748" y="230"/>
                  <a:pt x="485" y="230"/>
                </a:cubicBezTo>
                <a:cubicBezTo>
                  <a:pt x="460" y="230"/>
                  <a:pt x="436" y="231"/>
                  <a:pt x="411" y="234"/>
                </a:cubicBezTo>
                <a:cubicBezTo>
                  <a:pt x="340" y="234"/>
                  <a:pt x="259" y="261"/>
                  <a:pt x="188" y="297"/>
                </a:cubicBezTo>
                <a:cubicBezTo>
                  <a:pt x="99" y="368"/>
                  <a:pt x="36" y="475"/>
                  <a:pt x="18" y="591"/>
                </a:cubicBezTo>
                <a:cubicBezTo>
                  <a:pt x="1" y="707"/>
                  <a:pt x="18" y="823"/>
                  <a:pt x="54" y="930"/>
                </a:cubicBezTo>
                <a:cubicBezTo>
                  <a:pt x="125" y="1153"/>
                  <a:pt x="259" y="1349"/>
                  <a:pt x="420" y="1519"/>
                </a:cubicBezTo>
                <a:cubicBezTo>
                  <a:pt x="589" y="1679"/>
                  <a:pt x="777" y="1822"/>
                  <a:pt x="973" y="1947"/>
                </a:cubicBezTo>
                <a:cubicBezTo>
                  <a:pt x="1125" y="2045"/>
                  <a:pt x="1276" y="2108"/>
                  <a:pt x="1428" y="2206"/>
                </a:cubicBezTo>
                <a:cubicBezTo>
                  <a:pt x="1544" y="2063"/>
                  <a:pt x="1669" y="1965"/>
                  <a:pt x="1785" y="1822"/>
                </a:cubicBezTo>
                <a:cubicBezTo>
                  <a:pt x="1928" y="1644"/>
                  <a:pt x="2070" y="1448"/>
                  <a:pt x="2168" y="1242"/>
                </a:cubicBezTo>
                <a:cubicBezTo>
                  <a:pt x="2275" y="1037"/>
                  <a:pt x="2347" y="805"/>
                  <a:pt x="2347" y="573"/>
                </a:cubicBezTo>
                <a:cubicBezTo>
                  <a:pt x="2347" y="457"/>
                  <a:pt x="2329" y="341"/>
                  <a:pt x="2275" y="234"/>
                </a:cubicBezTo>
                <a:cubicBezTo>
                  <a:pt x="2222" y="136"/>
                  <a:pt x="2133" y="47"/>
                  <a:pt x="2026" y="11"/>
                </a:cubicBezTo>
                <a:cubicBezTo>
                  <a:pt x="1992" y="4"/>
                  <a:pt x="1958" y="1"/>
                  <a:pt x="1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1"/>
          <p:cNvSpPr/>
          <p:nvPr/>
        </p:nvSpPr>
        <p:spPr>
          <a:xfrm>
            <a:off x="186372" y="1086442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364060" y="1244043"/>
            <a:ext cx="457791" cy="457797"/>
            <a:chOff x="2584831" y="1478218"/>
            <a:chExt cx="457791" cy="457797"/>
          </a:xfrm>
        </p:grpSpPr>
        <p:sp>
          <p:nvSpPr>
            <p:cNvPr id="1115" name="Google Shape;1115;p41"/>
            <p:cNvSpPr/>
            <p:nvPr/>
          </p:nvSpPr>
          <p:spPr>
            <a:xfrm>
              <a:off x="2853989" y="1698341"/>
              <a:ext cx="72703" cy="148119"/>
            </a:xfrm>
            <a:custGeom>
              <a:avLst/>
              <a:gdLst/>
              <a:ahLst/>
              <a:cxnLst/>
              <a:rect l="l" t="t" r="r" b="b"/>
              <a:pathLst>
                <a:path w="1152" h="2347" extrusionOk="0">
                  <a:moveTo>
                    <a:pt x="1044" y="0"/>
                  </a:moveTo>
                  <a:cubicBezTo>
                    <a:pt x="982" y="0"/>
                    <a:pt x="937" y="45"/>
                    <a:pt x="937" y="108"/>
                  </a:cubicBezTo>
                  <a:cubicBezTo>
                    <a:pt x="928" y="777"/>
                    <a:pt x="812" y="1098"/>
                    <a:pt x="161" y="1687"/>
                  </a:cubicBezTo>
                  <a:cubicBezTo>
                    <a:pt x="36" y="1794"/>
                    <a:pt x="0" y="1981"/>
                    <a:pt x="36" y="2249"/>
                  </a:cubicBezTo>
                  <a:cubicBezTo>
                    <a:pt x="36" y="2302"/>
                    <a:pt x="89" y="2347"/>
                    <a:pt x="134" y="2347"/>
                  </a:cubicBezTo>
                  <a:lnTo>
                    <a:pt x="152" y="2347"/>
                  </a:lnTo>
                  <a:cubicBezTo>
                    <a:pt x="214" y="2338"/>
                    <a:pt x="250" y="2284"/>
                    <a:pt x="241" y="2222"/>
                  </a:cubicBezTo>
                  <a:cubicBezTo>
                    <a:pt x="223" y="2034"/>
                    <a:pt x="241" y="1901"/>
                    <a:pt x="304" y="1847"/>
                  </a:cubicBezTo>
                  <a:cubicBezTo>
                    <a:pt x="651" y="1526"/>
                    <a:pt x="848" y="1285"/>
                    <a:pt x="973" y="1035"/>
                  </a:cubicBezTo>
                  <a:cubicBezTo>
                    <a:pt x="1089" y="786"/>
                    <a:pt x="1142" y="518"/>
                    <a:pt x="1151" y="108"/>
                  </a:cubicBezTo>
                  <a:cubicBezTo>
                    <a:pt x="1151" y="54"/>
                    <a:pt x="1106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2584831" y="1608095"/>
              <a:ext cx="297942" cy="327920"/>
            </a:xfrm>
            <a:custGeom>
              <a:avLst/>
              <a:gdLst/>
              <a:ahLst/>
              <a:cxnLst/>
              <a:rect l="l" t="t" r="r" b="b"/>
              <a:pathLst>
                <a:path w="4721" h="5196" extrusionOk="0">
                  <a:moveTo>
                    <a:pt x="933" y="1"/>
                  </a:moveTo>
                  <a:cubicBezTo>
                    <a:pt x="905" y="1"/>
                    <a:pt x="877" y="14"/>
                    <a:pt x="857" y="39"/>
                  </a:cubicBezTo>
                  <a:cubicBezTo>
                    <a:pt x="643" y="315"/>
                    <a:pt x="518" y="637"/>
                    <a:pt x="492" y="1002"/>
                  </a:cubicBezTo>
                  <a:cubicBezTo>
                    <a:pt x="492" y="1127"/>
                    <a:pt x="447" y="1199"/>
                    <a:pt x="420" y="1270"/>
                  </a:cubicBezTo>
                  <a:cubicBezTo>
                    <a:pt x="402" y="1306"/>
                    <a:pt x="385" y="1350"/>
                    <a:pt x="376" y="1386"/>
                  </a:cubicBezTo>
                  <a:cubicBezTo>
                    <a:pt x="349" y="1502"/>
                    <a:pt x="411" y="1600"/>
                    <a:pt x="465" y="1689"/>
                  </a:cubicBezTo>
                  <a:cubicBezTo>
                    <a:pt x="483" y="1716"/>
                    <a:pt x="501" y="1752"/>
                    <a:pt x="509" y="1778"/>
                  </a:cubicBezTo>
                  <a:cubicBezTo>
                    <a:pt x="518" y="1787"/>
                    <a:pt x="518" y="1805"/>
                    <a:pt x="509" y="1814"/>
                  </a:cubicBezTo>
                  <a:cubicBezTo>
                    <a:pt x="438" y="1948"/>
                    <a:pt x="340" y="2055"/>
                    <a:pt x="188" y="2171"/>
                  </a:cubicBezTo>
                  <a:cubicBezTo>
                    <a:pt x="108" y="2233"/>
                    <a:pt x="1" y="2314"/>
                    <a:pt x="1" y="2474"/>
                  </a:cubicBezTo>
                  <a:cubicBezTo>
                    <a:pt x="1" y="2635"/>
                    <a:pt x="99" y="2751"/>
                    <a:pt x="304" y="2813"/>
                  </a:cubicBezTo>
                  <a:cubicBezTo>
                    <a:pt x="322" y="2813"/>
                    <a:pt x="331" y="2822"/>
                    <a:pt x="340" y="2822"/>
                  </a:cubicBezTo>
                  <a:cubicBezTo>
                    <a:pt x="322" y="2858"/>
                    <a:pt x="269" y="2911"/>
                    <a:pt x="215" y="2938"/>
                  </a:cubicBezTo>
                  <a:cubicBezTo>
                    <a:pt x="206" y="2947"/>
                    <a:pt x="188" y="2956"/>
                    <a:pt x="188" y="2974"/>
                  </a:cubicBezTo>
                  <a:cubicBezTo>
                    <a:pt x="144" y="3027"/>
                    <a:pt x="117" y="3161"/>
                    <a:pt x="233" y="3250"/>
                  </a:cubicBezTo>
                  <a:cubicBezTo>
                    <a:pt x="260" y="3268"/>
                    <a:pt x="277" y="3286"/>
                    <a:pt x="295" y="3295"/>
                  </a:cubicBezTo>
                  <a:cubicBezTo>
                    <a:pt x="224" y="3402"/>
                    <a:pt x="242" y="3518"/>
                    <a:pt x="286" y="3580"/>
                  </a:cubicBezTo>
                  <a:cubicBezTo>
                    <a:pt x="313" y="3616"/>
                    <a:pt x="358" y="3616"/>
                    <a:pt x="429" y="3652"/>
                  </a:cubicBezTo>
                  <a:cubicBezTo>
                    <a:pt x="393" y="3723"/>
                    <a:pt x="340" y="3830"/>
                    <a:pt x="376" y="4000"/>
                  </a:cubicBezTo>
                  <a:cubicBezTo>
                    <a:pt x="438" y="4223"/>
                    <a:pt x="608" y="4357"/>
                    <a:pt x="884" y="4410"/>
                  </a:cubicBezTo>
                  <a:cubicBezTo>
                    <a:pt x="907" y="4413"/>
                    <a:pt x="933" y="4414"/>
                    <a:pt x="964" y="4414"/>
                  </a:cubicBezTo>
                  <a:cubicBezTo>
                    <a:pt x="1126" y="4414"/>
                    <a:pt x="1386" y="4378"/>
                    <a:pt x="1589" y="4348"/>
                  </a:cubicBezTo>
                  <a:cubicBezTo>
                    <a:pt x="1618" y="4344"/>
                    <a:pt x="1647" y="4342"/>
                    <a:pt x="1674" y="4342"/>
                  </a:cubicBezTo>
                  <a:cubicBezTo>
                    <a:pt x="2027" y="4342"/>
                    <a:pt x="2206" y="4651"/>
                    <a:pt x="2338" y="4990"/>
                  </a:cubicBezTo>
                  <a:cubicBezTo>
                    <a:pt x="2392" y="5115"/>
                    <a:pt x="2517" y="5195"/>
                    <a:pt x="2650" y="5195"/>
                  </a:cubicBezTo>
                  <a:cubicBezTo>
                    <a:pt x="2677" y="5195"/>
                    <a:pt x="2713" y="5195"/>
                    <a:pt x="2740" y="5186"/>
                  </a:cubicBezTo>
                  <a:lnTo>
                    <a:pt x="4453" y="4749"/>
                  </a:lnTo>
                  <a:cubicBezTo>
                    <a:pt x="4551" y="4722"/>
                    <a:pt x="4622" y="4660"/>
                    <a:pt x="4667" y="4571"/>
                  </a:cubicBezTo>
                  <a:cubicBezTo>
                    <a:pt x="4711" y="4490"/>
                    <a:pt x="4720" y="4392"/>
                    <a:pt x="4684" y="4303"/>
                  </a:cubicBezTo>
                  <a:cubicBezTo>
                    <a:pt x="4667" y="4241"/>
                    <a:pt x="4640" y="4178"/>
                    <a:pt x="4622" y="4116"/>
                  </a:cubicBezTo>
                  <a:cubicBezTo>
                    <a:pt x="4608" y="4073"/>
                    <a:pt x="4566" y="4048"/>
                    <a:pt x="4522" y="4048"/>
                  </a:cubicBezTo>
                  <a:cubicBezTo>
                    <a:pt x="4511" y="4048"/>
                    <a:pt x="4499" y="4050"/>
                    <a:pt x="4488" y="4053"/>
                  </a:cubicBezTo>
                  <a:cubicBezTo>
                    <a:pt x="4435" y="4071"/>
                    <a:pt x="4399" y="4134"/>
                    <a:pt x="4417" y="4187"/>
                  </a:cubicBezTo>
                  <a:cubicBezTo>
                    <a:pt x="4444" y="4250"/>
                    <a:pt x="4461" y="4312"/>
                    <a:pt x="4488" y="4374"/>
                  </a:cubicBezTo>
                  <a:cubicBezTo>
                    <a:pt x="4497" y="4410"/>
                    <a:pt x="4497" y="4446"/>
                    <a:pt x="4479" y="4473"/>
                  </a:cubicBezTo>
                  <a:cubicBezTo>
                    <a:pt x="4461" y="4508"/>
                    <a:pt x="4435" y="4526"/>
                    <a:pt x="4399" y="4535"/>
                  </a:cubicBezTo>
                  <a:lnTo>
                    <a:pt x="2686" y="4981"/>
                  </a:lnTo>
                  <a:cubicBezTo>
                    <a:pt x="2675" y="4984"/>
                    <a:pt x="2664" y="4986"/>
                    <a:pt x="2653" y="4986"/>
                  </a:cubicBezTo>
                  <a:cubicBezTo>
                    <a:pt x="2603" y="4986"/>
                    <a:pt x="2557" y="4954"/>
                    <a:pt x="2535" y="4910"/>
                  </a:cubicBezTo>
                  <a:cubicBezTo>
                    <a:pt x="2442" y="4667"/>
                    <a:pt x="2217" y="4126"/>
                    <a:pt x="1674" y="4126"/>
                  </a:cubicBezTo>
                  <a:cubicBezTo>
                    <a:pt x="1638" y="4126"/>
                    <a:pt x="1601" y="4129"/>
                    <a:pt x="1562" y="4134"/>
                  </a:cubicBezTo>
                  <a:cubicBezTo>
                    <a:pt x="1416" y="4157"/>
                    <a:pt x="1118" y="4200"/>
                    <a:pt x="975" y="4200"/>
                  </a:cubicBezTo>
                  <a:cubicBezTo>
                    <a:pt x="952" y="4200"/>
                    <a:pt x="933" y="4198"/>
                    <a:pt x="920" y="4196"/>
                  </a:cubicBezTo>
                  <a:cubicBezTo>
                    <a:pt x="661" y="4151"/>
                    <a:pt x="608" y="4035"/>
                    <a:pt x="581" y="3946"/>
                  </a:cubicBezTo>
                  <a:cubicBezTo>
                    <a:pt x="563" y="3866"/>
                    <a:pt x="590" y="3795"/>
                    <a:pt x="625" y="3732"/>
                  </a:cubicBezTo>
                  <a:cubicBezTo>
                    <a:pt x="670" y="3652"/>
                    <a:pt x="643" y="3545"/>
                    <a:pt x="572" y="3491"/>
                  </a:cubicBezTo>
                  <a:cubicBezTo>
                    <a:pt x="536" y="3464"/>
                    <a:pt x="492" y="3447"/>
                    <a:pt x="456" y="3429"/>
                  </a:cubicBezTo>
                  <a:cubicBezTo>
                    <a:pt x="465" y="3420"/>
                    <a:pt x="474" y="3402"/>
                    <a:pt x="501" y="3384"/>
                  </a:cubicBezTo>
                  <a:cubicBezTo>
                    <a:pt x="527" y="3366"/>
                    <a:pt x="545" y="3340"/>
                    <a:pt x="545" y="3313"/>
                  </a:cubicBezTo>
                  <a:cubicBezTo>
                    <a:pt x="554" y="3286"/>
                    <a:pt x="545" y="3259"/>
                    <a:pt x="527" y="3233"/>
                  </a:cubicBezTo>
                  <a:cubicBezTo>
                    <a:pt x="518" y="3224"/>
                    <a:pt x="474" y="3170"/>
                    <a:pt x="376" y="3090"/>
                  </a:cubicBezTo>
                  <a:cubicBezTo>
                    <a:pt x="456" y="3027"/>
                    <a:pt x="572" y="2920"/>
                    <a:pt x="554" y="2786"/>
                  </a:cubicBezTo>
                  <a:cubicBezTo>
                    <a:pt x="545" y="2733"/>
                    <a:pt x="509" y="2653"/>
                    <a:pt x="367" y="2608"/>
                  </a:cubicBezTo>
                  <a:cubicBezTo>
                    <a:pt x="215" y="2563"/>
                    <a:pt x="215" y="2501"/>
                    <a:pt x="215" y="2474"/>
                  </a:cubicBezTo>
                  <a:cubicBezTo>
                    <a:pt x="215" y="2430"/>
                    <a:pt x="233" y="2403"/>
                    <a:pt x="313" y="2340"/>
                  </a:cubicBezTo>
                  <a:cubicBezTo>
                    <a:pt x="438" y="2242"/>
                    <a:pt x="581" y="2117"/>
                    <a:pt x="697" y="1921"/>
                  </a:cubicBezTo>
                  <a:cubicBezTo>
                    <a:pt x="732" y="1850"/>
                    <a:pt x="741" y="1761"/>
                    <a:pt x="706" y="1689"/>
                  </a:cubicBezTo>
                  <a:cubicBezTo>
                    <a:pt x="688" y="1645"/>
                    <a:pt x="661" y="1609"/>
                    <a:pt x="643" y="1573"/>
                  </a:cubicBezTo>
                  <a:cubicBezTo>
                    <a:pt x="608" y="1520"/>
                    <a:pt x="572" y="1466"/>
                    <a:pt x="581" y="1430"/>
                  </a:cubicBezTo>
                  <a:cubicBezTo>
                    <a:pt x="581" y="1413"/>
                    <a:pt x="599" y="1395"/>
                    <a:pt x="608" y="1359"/>
                  </a:cubicBezTo>
                  <a:cubicBezTo>
                    <a:pt x="643" y="1288"/>
                    <a:pt x="697" y="1181"/>
                    <a:pt x="706" y="1020"/>
                  </a:cubicBezTo>
                  <a:cubicBezTo>
                    <a:pt x="732" y="699"/>
                    <a:pt x="831" y="413"/>
                    <a:pt x="1018" y="173"/>
                  </a:cubicBezTo>
                  <a:cubicBezTo>
                    <a:pt x="1063" y="128"/>
                    <a:pt x="1054" y="66"/>
                    <a:pt x="1000" y="30"/>
                  </a:cubicBezTo>
                  <a:cubicBezTo>
                    <a:pt x="980" y="10"/>
                    <a:pt x="95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2659173" y="1562089"/>
              <a:ext cx="114355" cy="38371"/>
            </a:xfrm>
            <a:custGeom>
              <a:avLst/>
              <a:gdLst/>
              <a:ahLst/>
              <a:cxnLst/>
              <a:rect l="l" t="t" r="r" b="b"/>
              <a:pathLst>
                <a:path w="1812" h="608" extrusionOk="0">
                  <a:moveTo>
                    <a:pt x="1508" y="1"/>
                  </a:moveTo>
                  <a:cubicBezTo>
                    <a:pt x="955" y="1"/>
                    <a:pt x="447" y="152"/>
                    <a:pt x="63" y="411"/>
                  </a:cubicBezTo>
                  <a:cubicBezTo>
                    <a:pt x="18" y="447"/>
                    <a:pt x="1" y="509"/>
                    <a:pt x="36" y="563"/>
                  </a:cubicBezTo>
                  <a:cubicBezTo>
                    <a:pt x="54" y="589"/>
                    <a:pt x="90" y="607"/>
                    <a:pt x="125" y="607"/>
                  </a:cubicBezTo>
                  <a:cubicBezTo>
                    <a:pt x="143" y="607"/>
                    <a:pt x="161" y="598"/>
                    <a:pt x="179" y="589"/>
                  </a:cubicBezTo>
                  <a:cubicBezTo>
                    <a:pt x="536" y="349"/>
                    <a:pt x="1000" y="215"/>
                    <a:pt x="1508" y="215"/>
                  </a:cubicBezTo>
                  <a:cubicBezTo>
                    <a:pt x="1571" y="215"/>
                    <a:pt x="1633" y="215"/>
                    <a:pt x="1696" y="224"/>
                  </a:cubicBezTo>
                  <a:cubicBezTo>
                    <a:pt x="1758" y="224"/>
                    <a:pt x="1811" y="179"/>
                    <a:pt x="1811" y="117"/>
                  </a:cubicBezTo>
                  <a:cubicBezTo>
                    <a:pt x="1811" y="63"/>
                    <a:pt x="1767" y="10"/>
                    <a:pt x="1713" y="10"/>
                  </a:cubicBezTo>
                  <a:cubicBezTo>
                    <a:pt x="1642" y="1"/>
                    <a:pt x="157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2679431" y="1678020"/>
              <a:ext cx="203340" cy="150454"/>
            </a:xfrm>
            <a:custGeom>
              <a:avLst/>
              <a:gdLst/>
              <a:ahLst/>
              <a:cxnLst/>
              <a:rect l="l" t="t" r="r" b="b"/>
              <a:pathLst>
                <a:path w="3222" h="2384" extrusionOk="0">
                  <a:moveTo>
                    <a:pt x="2053" y="1384"/>
                  </a:moveTo>
                  <a:cubicBezTo>
                    <a:pt x="2142" y="1455"/>
                    <a:pt x="2249" y="1500"/>
                    <a:pt x="2365" y="1518"/>
                  </a:cubicBezTo>
                  <a:cubicBezTo>
                    <a:pt x="2409" y="1527"/>
                    <a:pt x="2445" y="1527"/>
                    <a:pt x="2481" y="1527"/>
                  </a:cubicBezTo>
                  <a:lnTo>
                    <a:pt x="2570" y="1527"/>
                  </a:lnTo>
                  <a:cubicBezTo>
                    <a:pt x="2552" y="1571"/>
                    <a:pt x="2516" y="1616"/>
                    <a:pt x="2472" y="1652"/>
                  </a:cubicBezTo>
                  <a:cubicBezTo>
                    <a:pt x="2415" y="1694"/>
                    <a:pt x="2353" y="1720"/>
                    <a:pt x="2286" y="1720"/>
                  </a:cubicBezTo>
                  <a:cubicBezTo>
                    <a:pt x="2268" y="1720"/>
                    <a:pt x="2250" y="1718"/>
                    <a:pt x="2231" y="1714"/>
                  </a:cubicBezTo>
                  <a:cubicBezTo>
                    <a:pt x="2177" y="1705"/>
                    <a:pt x="2133" y="1687"/>
                    <a:pt x="2088" y="1652"/>
                  </a:cubicBezTo>
                  <a:cubicBezTo>
                    <a:pt x="2026" y="1607"/>
                    <a:pt x="1954" y="1580"/>
                    <a:pt x="1874" y="1571"/>
                  </a:cubicBezTo>
                  <a:lnTo>
                    <a:pt x="1865" y="1571"/>
                  </a:lnTo>
                  <a:cubicBezTo>
                    <a:pt x="1829" y="1563"/>
                    <a:pt x="1803" y="1554"/>
                    <a:pt x="1776" y="1536"/>
                  </a:cubicBezTo>
                  <a:lnTo>
                    <a:pt x="1767" y="1509"/>
                  </a:lnTo>
                  <a:cubicBezTo>
                    <a:pt x="1874" y="1491"/>
                    <a:pt x="1972" y="1455"/>
                    <a:pt x="2053" y="1384"/>
                  </a:cubicBezTo>
                  <a:close/>
                  <a:moveTo>
                    <a:pt x="1473" y="1464"/>
                  </a:moveTo>
                  <a:cubicBezTo>
                    <a:pt x="1499" y="1473"/>
                    <a:pt x="1517" y="1482"/>
                    <a:pt x="1544" y="1491"/>
                  </a:cubicBezTo>
                  <a:lnTo>
                    <a:pt x="1740" y="2169"/>
                  </a:lnTo>
                  <a:lnTo>
                    <a:pt x="1508" y="2169"/>
                  </a:lnTo>
                  <a:cubicBezTo>
                    <a:pt x="1499" y="2169"/>
                    <a:pt x="1490" y="2160"/>
                    <a:pt x="1482" y="2151"/>
                  </a:cubicBezTo>
                  <a:lnTo>
                    <a:pt x="1285" y="1527"/>
                  </a:lnTo>
                  <a:cubicBezTo>
                    <a:pt x="1357" y="1527"/>
                    <a:pt x="1419" y="1500"/>
                    <a:pt x="1473" y="1464"/>
                  </a:cubicBezTo>
                  <a:close/>
                  <a:moveTo>
                    <a:pt x="942" y="1"/>
                  </a:moveTo>
                  <a:cubicBezTo>
                    <a:pt x="763" y="1"/>
                    <a:pt x="596" y="106"/>
                    <a:pt x="527" y="269"/>
                  </a:cubicBezTo>
                  <a:cubicBezTo>
                    <a:pt x="402" y="278"/>
                    <a:pt x="295" y="340"/>
                    <a:pt x="233" y="456"/>
                  </a:cubicBezTo>
                  <a:cubicBezTo>
                    <a:pt x="224" y="465"/>
                    <a:pt x="215" y="474"/>
                    <a:pt x="215" y="483"/>
                  </a:cubicBezTo>
                  <a:cubicBezTo>
                    <a:pt x="143" y="661"/>
                    <a:pt x="215" y="849"/>
                    <a:pt x="358" y="938"/>
                  </a:cubicBezTo>
                  <a:cubicBezTo>
                    <a:pt x="295" y="983"/>
                    <a:pt x="224" y="1000"/>
                    <a:pt x="143" y="1000"/>
                  </a:cubicBezTo>
                  <a:cubicBezTo>
                    <a:pt x="63" y="1000"/>
                    <a:pt x="1" y="1099"/>
                    <a:pt x="63" y="1188"/>
                  </a:cubicBezTo>
                  <a:cubicBezTo>
                    <a:pt x="81" y="1206"/>
                    <a:pt x="99" y="1215"/>
                    <a:pt x="126" y="1215"/>
                  </a:cubicBezTo>
                  <a:lnTo>
                    <a:pt x="143" y="1215"/>
                  </a:lnTo>
                  <a:cubicBezTo>
                    <a:pt x="250" y="1215"/>
                    <a:pt x="349" y="1188"/>
                    <a:pt x="438" y="1143"/>
                  </a:cubicBezTo>
                  <a:cubicBezTo>
                    <a:pt x="509" y="1277"/>
                    <a:pt x="643" y="1384"/>
                    <a:pt x="812" y="1411"/>
                  </a:cubicBezTo>
                  <a:cubicBezTo>
                    <a:pt x="835" y="1415"/>
                    <a:pt x="857" y="1418"/>
                    <a:pt x="879" y="1418"/>
                  </a:cubicBezTo>
                  <a:cubicBezTo>
                    <a:pt x="902" y="1418"/>
                    <a:pt x="924" y="1415"/>
                    <a:pt x="946" y="1411"/>
                  </a:cubicBezTo>
                  <a:cubicBezTo>
                    <a:pt x="973" y="1447"/>
                    <a:pt x="1009" y="1464"/>
                    <a:pt x="1053" y="1491"/>
                  </a:cubicBezTo>
                  <a:lnTo>
                    <a:pt x="1285" y="2214"/>
                  </a:lnTo>
                  <a:cubicBezTo>
                    <a:pt x="1312" y="2312"/>
                    <a:pt x="1401" y="2383"/>
                    <a:pt x="1508" y="2383"/>
                  </a:cubicBezTo>
                  <a:lnTo>
                    <a:pt x="1785" y="2383"/>
                  </a:lnTo>
                  <a:cubicBezTo>
                    <a:pt x="1803" y="2383"/>
                    <a:pt x="1829" y="2374"/>
                    <a:pt x="1856" y="2365"/>
                  </a:cubicBezTo>
                  <a:cubicBezTo>
                    <a:pt x="1945" y="2312"/>
                    <a:pt x="1981" y="2223"/>
                    <a:pt x="1954" y="2133"/>
                  </a:cubicBezTo>
                  <a:lnTo>
                    <a:pt x="1847" y="1786"/>
                  </a:lnTo>
                  <a:cubicBezTo>
                    <a:pt x="1892" y="1786"/>
                    <a:pt x="1937" y="1803"/>
                    <a:pt x="1963" y="1821"/>
                  </a:cubicBezTo>
                  <a:cubicBezTo>
                    <a:pt x="2035" y="1875"/>
                    <a:pt x="2115" y="1910"/>
                    <a:pt x="2204" y="1928"/>
                  </a:cubicBezTo>
                  <a:cubicBezTo>
                    <a:pt x="2231" y="1928"/>
                    <a:pt x="2258" y="1937"/>
                    <a:pt x="2284" y="1937"/>
                  </a:cubicBezTo>
                  <a:cubicBezTo>
                    <a:pt x="2400" y="1937"/>
                    <a:pt x="2516" y="1893"/>
                    <a:pt x="2606" y="1821"/>
                  </a:cubicBezTo>
                  <a:cubicBezTo>
                    <a:pt x="2722" y="1732"/>
                    <a:pt x="2802" y="1598"/>
                    <a:pt x="2811" y="1455"/>
                  </a:cubicBezTo>
                  <a:cubicBezTo>
                    <a:pt x="2846" y="1438"/>
                    <a:pt x="2891" y="1411"/>
                    <a:pt x="2927" y="1384"/>
                  </a:cubicBezTo>
                  <a:cubicBezTo>
                    <a:pt x="3087" y="1268"/>
                    <a:pt x="3194" y="1090"/>
                    <a:pt x="3221" y="885"/>
                  </a:cubicBezTo>
                  <a:cubicBezTo>
                    <a:pt x="3221" y="858"/>
                    <a:pt x="3221" y="831"/>
                    <a:pt x="3194" y="813"/>
                  </a:cubicBezTo>
                  <a:cubicBezTo>
                    <a:pt x="3169" y="788"/>
                    <a:pt x="3141" y="777"/>
                    <a:pt x="3114" y="777"/>
                  </a:cubicBezTo>
                  <a:cubicBezTo>
                    <a:pt x="3064" y="777"/>
                    <a:pt x="3019" y="814"/>
                    <a:pt x="3007" y="867"/>
                  </a:cubicBezTo>
                  <a:cubicBezTo>
                    <a:pt x="2989" y="1009"/>
                    <a:pt x="2909" y="1134"/>
                    <a:pt x="2802" y="1215"/>
                  </a:cubicBezTo>
                  <a:cubicBezTo>
                    <a:pt x="2712" y="1277"/>
                    <a:pt x="2605" y="1313"/>
                    <a:pt x="2495" y="1313"/>
                  </a:cubicBezTo>
                  <a:cubicBezTo>
                    <a:pt x="2464" y="1313"/>
                    <a:pt x="2432" y="1310"/>
                    <a:pt x="2400" y="1304"/>
                  </a:cubicBezTo>
                  <a:cubicBezTo>
                    <a:pt x="2329" y="1295"/>
                    <a:pt x="2258" y="1268"/>
                    <a:pt x="2195" y="1224"/>
                  </a:cubicBezTo>
                  <a:cubicBezTo>
                    <a:pt x="2213" y="1188"/>
                    <a:pt x="2222" y="1161"/>
                    <a:pt x="2240" y="1116"/>
                  </a:cubicBezTo>
                  <a:cubicBezTo>
                    <a:pt x="2240" y="1099"/>
                    <a:pt x="2240" y="1072"/>
                    <a:pt x="2222" y="1045"/>
                  </a:cubicBezTo>
                  <a:cubicBezTo>
                    <a:pt x="2196" y="1011"/>
                    <a:pt x="2162" y="997"/>
                    <a:pt x="2129" y="997"/>
                  </a:cubicBezTo>
                  <a:cubicBezTo>
                    <a:pt x="2084" y="997"/>
                    <a:pt x="2041" y="1025"/>
                    <a:pt x="2026" y="1072"/>
                  </a:cubicBezTo>
                  <a:cubicBezTo>
                    <a:pt x="1977" y="1211"/>
                    <a:pt x="1846" y="1297"/>
                    <a:pt x="1701" y="1297"/>
                  </a:cubicBezTo>
                  <a:cubicBezTo>
                    <a:pt x="1687" y="1297"/>
                    <a:pt x="1674" y="1296"/>
                    <a:pt x="1660" y="1295"/>
                  </a:cubicBezTo>
                  <a:cubicBezTo>
                    <a:pt x="1598" y="1286"/>
                    <a:pt x="1553" y="1259"/>
                    <a:pt x="1508" y="1224"/>
                  </a:cubicBezTo>
                  <a:cubicBezTo>
                    <a:pt x="1494" y="1216"/>
                    <a:pt x="1476" y="1212"/>
                    <a:pt x="1458" y="1212"/>
                  </a:cubicBezTo>
                  <a:cubicBezTo>
                    <a:pt x="1433" y="1212"/>
                    <a:pt x="1408" y="1220"/>
                    <a:pt x="1392" y="1241"/>
                  </a:cubicBezTo>
                  <a:cubicBezTo>
                    <a:pt x="1356" y="1288"/>
                    <a:pt x="1296" y="1317"/>
                    <a:pt x="1234" y="1317"/>
                  </a:cubicBezTo>
                  <a:cubicBezTo>
                    <a:pt x="1189" y="1317"/>
                    <a:pt x="1144" y="1302"/>
                    <a:pt x="1107" y="1268"/>
                  </a:cubicBezTo>
                  <a:cubicBezTo>
                    <a:pt x="1089" y="1259"/>
                    <a:pt x="1080" y="1250"/>
                    <a:pt x="1071" y="1241"/>
                  </a:cubicBezTo>
                  <a:cubicBezTo>
                    <a:pt x="1050" y="1207"/>
                    <a:pt x="1019" y="1194"/>
                    <a:pt x="985" y="1194"/>
                  </a:cubicBezTo>
                  <a:cubicBezTo>
                    <a:pt x="975" y="1194"/>
                    <a:pt x="965" y="1195"/>
                    <a:pt x="955" y="1197"/>
                  </a:cubicBezTo>
                  <a:cubicBezTo>
                    <a:pt x="937" y="1201"/>
                    <a:pt x="920" y="1203"/>
                    <a:pt x="901" y="1203"/>
                  </a:cubicBezTo>
                  <a:cubicBezTo>
                    <a:pt x="882" y="1203"/>
                    <a:pt x="862" y="1201"/>
                    <a:pt x="839" y="1197"/>
                  </a:cubicBezTo>
                  <a:cubicBezTo>
                    <a:pt x="688" y="1170"/>
                    <a:pt x="572" y="1027"/>
                    <a:pt x="598" y="867"/>
                  </a:cubicBezTo>
                  <a:cubicBezTo>
                    <a:pt x="607" y="822"/>
                    <a:pt x="572" y="777"/>
                    <a:pt x="536" y="777"/>
                  </a:cubicBezTo>
                  <a:cubicBezTo>
                    <a:pt x="456" y="769"/>
                    <a:pt x="393" y="697"/>
                    <a:pt x="402" y="617"/>
                  </a:cubicBezTo>
                  <a:cubicBezTo>
                    <a:pt x="402" y="581"/>
                    <a:pt x="420" y="546"/>
                    <a:pt x="447" y="519"/>
                  </a:cubicBezTo>
                  <a:cubicBezTo>
                    <a:pt x="462" y="503"/>
                    <a:pt x="504" y="481"/>
                    <a:pt x="556" y="481"/>
                  </a:cubicBezTo>
                  <a:cubicBezTo>
                    <a:pt x="564" y="481"/>
                    <a:pt x="572" y="482"/>
                    <a:pt x="581" y="483"/>
                  </a:cubicBezTo>
                  <a:cubicBezTo>
                    <a:pt x="586" y="484"/>
                    <a:pt x="592" y="484"/>
                    <a:pt x="597" y="484"/>
                  </a:cubicBezTo>
                  <a:cubicBezTo>
                    <a:pt x="645" y="484"/>
                    <a:pt x="689" y="451"/>
                    <a:pt x="705" y="403"/>
                  </a:cubicBezTo>
                  <a:cubicBezTo>
                    <a:pt x="731" y="293"/>
                    <a:pt x="829" y="215"/>
                    <a:pt x="938" y="215"/>
                  </a:cubicBezTo>
                  <a:cubicBezTo>
                    <a:pt x="943" y="215"/>
                    <a:pt x="949" y="215"/>
                    <a:pt x="955" y="215"/>
                  </a:cubicBezTo>
                  <a:cubicBezTo>
                    <a:pt x="1000" y="215"/>
                    <a:pt x="1044" y="233"/>
                    <a:pt x="1089" y="260"/>
                  </a:cubicBezTo>
                  <a:cubicBezTo>
                    <a:pt x="1099" y="270"/>
                    <a:pt x="1116" y="275"/>
                    <a:pt x="1133" y="275"/>
                  </a:cubicBezTo>
                  <a:cubicBezTo>
                    <a:pt x="1146" y="275"/>
                    <a:pt x="1158" y="273"/>
                    <a:pt x="1169" y="269"/>
                  </a:cubicBezTo>
                  <a:cubicBezTo>
                    <a:pt x="1216" y="249"/>
                    <a:pt x="1268" y="239"/>
                    <a:pt x="1321" y="239"/>
                  </a:cubicBezTo>
                  <a:cubicBezTo>
                    <a:pt x="1339" y="239"/>
                    <a:pt x="1357" y="240"/>
                    <a:pt x="1375" y="242"/>
                  </a:cubicBezTo>
                  <a:cubicBezTo>
                    <a:pt x="1428" y="251"/>
                    <a:pt x="1482" y="278"/>
                    <a:pt x="1526" y="305"/>
                  </a:cubicBezTo>
                  <a:cubicBezTo>
                    <a:pt x="1499" y="349"/>
                    <a:pt x="1490" y="403"/>
                    <a:pt x="1482" y="456"/>
                  </a:cubicBezTo>
                  <a:cubicBezTo>
                    <a:pt x="1482" y="483"/>
                    <a:pt x="1490" y="501"/>
                    <a:pt x="1508" y="519"/>
                  </a:cubicBezTo>
                  <a:cubicBezTo>
                    <a:pt x="1535" y="546"/>
                    <a:pt x="1562" y="563"/>
                    <a:pt x="1589" y="563"/>
                  </a:cubicBezTo>
                  <a:cubicBezTo>
                    <a:pt x="1642" y="563"/>
                    <a:pt x="1687" y="519"/>
                    <a:pt x="1696" y="465"/>
                  </a:cubicBezTo>
                  <a:cubicBezTo>
                    <a:pt x="1696" y="447"/>
                    <a:pt x="1696" y="438"/>
                    <a:pt x="1705" y="421"/>
                  </a:cubicBezTo>
                  <a:cubicBezTo>
                    <a:pt x="1743" y="355"/>
                    <a:pt x="1807" y="317"/>
                    <a:pt x="1874" y="317"/>
                  </a:cubicBezTo>
                  <a:cubicBezTo>
                    <a:pt x="1917" y="317"/>
                    <a:pt x="1961" y="332"/>
                    <a:pt x="1999" y="367"/>
                  </a:cubicBezTo>
                  <a:cubicBezTo>
                    <a:pt x="2017" y="376"/>
                    <a:pt x="2026" y="394"/>
                    <a:pt x="2035" y="412"/>
                  </a:cubicBezTo>
                  <a:cubicBezTo>
                    <a:pt x="2050" y="462"/>
                    <a:pt x="2092" y="492"/>
                    <a:pt x="2137" y="492"/>
                  </a:cubicBezTo>
                  <a:cubicBezTo>
                    <a:pt x="2171" y="492"/>
                    <a:pt x="2207" y="473"/>
                    <a:pt x="2231" y="430"/>
                  </a:cubicBezTo>
                  <a:cubicBezTo>
                    <a:pt x="2249" y="412"/>
                    <a:pt x="2249" y="385"/>
                    <a:pt x="2240" y="358"/>
                  </a:cubicBezTo>
                  <a:cubicBezTo>
                    <a:pt x="2195" y="224"/>
                    <a:pt x="2070" y="126"/>
                    <a:pt x="1937" y="108"/>
                  </a:cubicBezTo>
                  <a:cubicBezTo>
                    <a:pt x="1913" y="104"/>
                    <a:pt x="1890" y="102"/>
                    <a:pt x="1868" y="102"/>
                  </a:cubicBezTo>
                  <a:cubicBezTo>
                    <a:pt x="1802" y="102"/>
                    <a:pt x="1737" y="120"/>
                    <a:pt x="1678" y="153"/>
                  </a:cubicBezTo>
                  <a:cubicBezTo>
                    <a:pt x="1598" y="91"/>
                    <a:pt x="1508" y="46"/>
                    <a:pt x="1401" y="28"/>
                  </a:cubicBezTo>
                  <a:cubicBezTo>
                    <a:pt x="1380" y="26"/>
                    <a:pt x="1358" y="25"/>
                    <a:pt x="1335" y="25"/>
                  </a:cubicBezTo>
                  <a:cubicBezTo>
                    <a:pt x="1274" y="25"/>
                    <a:pt x="1210" y="33"/>
                    <a:pt x="1151" y="46"/>
                  </a:cubicBezTo>
                  <a:cubicBezTo>
                    <a:pt x="1089" y="19"/>
                    <a:pt x="1027" y="1"/>
                    <a:pt x="964" y="1"/>
                  </a:cubicBezTo>
                  <a:cubicBezTo>
                    <a:pt x="957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650148" y="1604309"/>
              <a:ext cx="127293" cy="135750"/>
            </a:xfrm>
            <a:custGeom>
              <a:avLst/>
              <a:gdLst/>
              <a:ahLst/>
              <a:cxnLst/>
              <a:rect l="l" t="t" r="r" b="b"/>
              <a:pathLst>
                <a:path w="2017" h="2151" extrusionOk="0">
                  <a:moveTo>
                    <a:pt x="1799" y="1"/>
                  </a:moveTo>
                  <a:cubicBezTo>
                    <a:pt x="1602" y="1"/>
                    <a:pt x="1419" y="74"/>
                    <a:pt x="1285" y="215"/>
                  </a:cubicBezTo>
                  <a:cubicBezTo>
                    <a:pt x="1250" y="197"/>
                    <a:pt x="1214" y="188"/>
                    <a:pt x="1169" y="188"/>
                  </a:cubicBezTo>
                  <a:cubicBezTo>
                    <a:pt x="1140" y="183"/>
                    <a:pt x="1111" y="181"/>
                    <a:pt x="1082" y="181"/>
                  </a:cubicBezTo>
                  <a:cubicBezTo>
                    <a:pt x="829" y="181"/>
                    <a:pt x="599" y="349"/>
                    <a:pt x="527" y="589"/>
                  </a:cubicBezTo>
                  <a:cubicBezTo>
                    <a:pt x="277" y="661"/>
                    <a:pt x="90" y="866"/>
                    <a:pt x="45" y="1125"/>
                  </a:cubicBezTo>
                  <a:cubicBezTo>
                    <a:pt x="28" y="1250"/>
                    <a:pt x="45" y="1375"/>
                    <a:pt x="90" y="1490"/>
                  </a:cubicBezTo>
                  <a:cubicBezTo>
                    <a:pt x="54" y="1553"/>
                    <a:pt x="36" y="1624"/>
                    <a:pt x="28" y="1696"/>
                  </a:cubicBezTo>
                  <a:cubicBezTo>
                    <a:pt x="1" y="1838"/>
                    <a:pt x="28" y="1981"/>
                    <a:pt x="108" y="2106"/>
                  </a:cubicBezTo>
                  <a:cubicBezTo>
                    <a:pt x="126" y="2133"/>
                    <a:pt x="161" y="2151"/>
                    <a:pt x="197" y="2151"/>
                  </a:cubicBezTo>
                  <a:cubicBezTo>
                    <a:pt x="215" y="2151"/>
                    <a:pt x="233" y="2151"/>
                    <a:pt x="251" y="2142"/>
                  </a:cubicBezTo>
                  <a:cubicBezTo>
                    <a:pt x="304" y="2106"/>
                    <a:pt x="322" y="2044"/>
                    <a:pt x="286" y="1990"/>
                  </a:cubicBezTo>
                  <a:cubicBezTo>
                    <a:pt x="242" y="1910"/>
                    <a:pt x="224" y="1821"/>
                    <a:pt x="233" y="1731"/>
                  </a:cubicBezTo>
                  <a:cubicBezTo>
                    <a:pt x="242" y="1669"/>
                    <a:pt x="268" y="1615"/>
                    <a:pt x="304" y="1562"/>
                  </a:cubicBezTo>
                  <a:cubicBezTo>
                    <a:pt x="322" y="1526"/>
                    <a:pt x="331" y="1482"/>
                    <a:pt x="304" y="1446"/>
                  </a:cubicBezTo>
                  <a:cubicBezTo>
                    <a:pt x="259" y="1357"/>
                    <a:pt x="242" y="1259"/>
                    <a:pt x="259" y="1160"/>
                  </a:cubicBezTo>
                  <a:cubicBezTo>
                    <a:pt x="286" y="964"/>
                    <a:pt x="438" y="812"/>
                    <a:pt x="625" y="786"/>
                  </a:cubicBezTo>
                  <a:cubicBezTo>
                    <a:pt x="670" y="777"/>
                    <a:pt x="706" y="741"/>
                    <a:pt x="714" y="697"/>
                  </a:cubicBezTo>
                  <a:cubicBezTo>
                    <a:pt x="747" y="517"/>
                    <a:pt x="907" y="390"/>
                    <a:pt x="1090" y="390"/>
                  </a:cubicBezTo>
                  <a:cubicBezTo>
                    <a:pt x="1108" y="390"/>
                    <a:pt x="1125" y="391"/>
                    <a:pt x="1143" y="393"/>
                  </a:cubicBezTo>
                  <a:cubicBezTo>
                    <a:pt x="1178" y="402"/>
                    <a:pt x="1223" y="420"/>
                    <a:pt x="1259" y="438"/>
                  </a:cubicBezTo>
                  <a:cubicBezTo>
                    <a:pt x="1274" y="447"/>
                    <a:pt x="1289" y="451"/>
                    <a:pt x="1305" y="451"/>
                  </a:cubicBezTo>
                  <a:cubicBezTo>
                    <a:pt x="1337" y="451"/>
                    <a:pt x="1369" y="435"/>
                    <a:pt x="1392" y="411"/>
                  </a:cubicBezTo>
                  <a:cubicBezTo>
                    <a:pt x="1492" y="280"/>
                    <a:pt x="1645" y="209"/>
                    <a:pt x="1806" y="209"/>
                  </a:cubicBezTo>
                  <a:cubicBezTo>
                    <a:pt x="1831" y="209"/>
                    <a:pt x="1857" y="211"/>
                    <a:pt x="1883" y="215"/>
                  </a:cubicBezTo>
                  <a:cubicBezTo>
                    <a:pt x="1889" y="216"/>
                    <a:pt x="1894" y="216"/>
                    <a:pt x="1900" y="216"/>
                  </a:cubicBezTo>
                  <a:cubicBezTo>
                    <a:pt x="1949" y="216"/>
                    <a:pt x="2000" y="182"/>
                    <a:pt x="2008" y="126"/>
                  </a:cubicBezTo>
                  <a:cubicBezTo>
                    <a:pt x="2017" y="72"/>
                    <a:pt x="1972" y="19"/>
                    <a:pt x="1919" y="10"/>
                  </a:cubicBezTo>
                  <a:cubicBezTo>
                    <a:pt x="1878" y="4"/>
                    <a:pt x="1838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800473" y="1553065"/>
              <a:ext cx="47396" cy="47396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75" y="215"/>
                  </a:moveTo>
                  <a:cubicBezTo>
                    <a:pt x="465" y="215"/>
                    <a:pt x="536" y="286"/>
                    <a:pt x="536" y="376"/>
                  </a:cubicBezTo>
                  <a:cubicBezTo>
                    <a:pt x="536" y="465"/>
                    <a:pt x="465" y="545"/>
                    <a:pt x="375" y="545"/>
                  </a:cubicBezTo>
                  <a:cubicBezTo>
                    <a:pt x="286" y="545"/>
                    <a:pt x="215" y="465"/>
                    <a:pt x="215" y="376"/>
                  </a:cubicBezTo>
                  <a:cubicBezTo>
                    <a:pt x="215" y="286"/>
                    <a:pt x="286" y="215"/>
                    <a:pt x="375" y="215"/>
                  </a:cubicBezTo>
                  <a:close/>
                  <a:moveTo>
                    <a:pt x="375" y="1"/>
                  </a:moveTo>
                  <a:cubicBezTo>
                    <a:pt x="170" y="1"/>
                    <a:pt x="1" y="170"/>
                    <a:pt x="1" y="376"/>
                  </a:cubicBezTo>
                  <a:cubicBezTo>
                    <a:pt x="1" y="590"/>
                    <a:pt x="170" y="750"/>
                    <a:pt x="375" y="750"/>
                  </a:cubicBezTo>
                  <a:cubicBezTo>
                    <a:pt x="581" y="750"/>
                    <a:pt x="750" y="590"/>
                    <a:pt x="750" y="376"/>
                  </a:cubicBezTo>
                  <a:cubicBezTo>
                    <a:pt x="750" y="170"/>
                    <a:pt x="581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846668" y="1627407"/>
              <a:ext cx="56925" cy="56357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215"/>
                  </a:moveTo>
                  <a:cubicBezTo>
                    <a:pt x="580" y="215"/>
                    <a:pt x="687" y="322"/>
                    <a:pt x="687" y="446"/>
                  </a:cubicBezTo>
                  <a:cubicBezTo>
                    <a:pt x="687" y="580"/>
                    <a:pt x="580" y="678"/>
                    <a:pt x="455" y="678"/>
                  </a:cubicBezTo>
                  <a:cubicBezTo>
                    <a:pt x="321" y="678"/>
                    <a:pt x="214" y="580"/>
                    <a:pt x="214" y="446"/>
                  </a:cubicBezTo>
                  <a:cubicBezTo>
                    <a:pt x="214" y="322"/>
                    <a:pt x="321" y="215"/>
                    <a:pt x="455" y="215"/>
                  </a:cubicBezTo>
                  <a:close/>
                  <a:moveTo>
                    <a:pt x="455" y="0"/>
                  </a:moveTo>
                  <a:cubicBezTo>
                    <a:pt x="205" y="0"/>
                    <a:pt x="0" y="206"/>
                    <a:pt x="0" y="446"/>
                  </a:cubicBezTo>
                  <a:cubicBezTo>
                    <a:pt x="0" y="696"/>
                    <a:pt x="205" y="893"/>
                    <a:pt x="455" y="893"/>
                  </a:cubicBezTo>
                  <a:cubicBezTo>
                    <a:pt x="696" y="893"/>
                    <a:pt x="901" y="696"/>
                    <a:pt x="901" y="446"/>
                  </a:cubicBezTo>
                  <a:cubicBezTo>
                    <a:pt x="901" y="206"/>
                    <a:pt x="696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975031" y="1575027"/>
              <a:ext cx="56357" cy="56357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6" y="215"/>
                  </a:moveTo>
                  <a:cubicBezTo>
                    <a:pt x="571" y="215"/>
                    <a:pt x="678" y="322"/>
                    <a:pt x="678" y="447"/>
                  </a:cubicBezTo>
                  <a:cubicBezTo>
                    <a:pt x="678" y="581"/>
                    <a:pt x="571" y="679"/>
                    <a:pt x="446" y="679"/>
                  </a:cubicBezTo>
                  <a:cubicBezTo>
                    <a:pt x="312" y="679"/>
                    <a:pt x="205" y="581"/>
                    <a:pt x="205" y="447"/>
                  </a:cubicBezTo>
                  <a:cubicBezTo>
                    <a:pt x="205" y="322"/>
                    <a:pt x="312" y="215"/>
                    <a:pt x="446" y="215"/>
                  </a:cubicBezTo>
                  <a:close/>
                  <a:moveTo>
                    <a:pt x="446" y="1"/>
                  </a:moveTo>
                  <a:cubicBezTo>
                    <a:pt x="196" y="1"/>
                    <a:pt x="0" y="206"/>
                    <a:pt x="0" y="447"/>
                  </a:cubicBezTo>
                  <a:cubicBezTo>
                    <a:pt x="0" y="697"/>
                    <a:pt x="196" y="893"/>
                    <a:pt x="446" y="893"/>
                  </a:cubicBezTo>
                  <a:cubicBezTo>
                    <a:pt x="687" y="893"/>
                    <a:pt x="892" y="697"/>
                    <a:pt x="892" y="447"/>
                  </a:cubicBezTo>
                  <a:cubicBezTo>
                    <a:pt x="892" y="206"/>
                    <a:pt x="687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860174" y="1564929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2" y="214"/>
                  </a:moveTo>
                  <a:cubicBezTo>
                    <a:pt x="500" y="214"/>
                    <a:pt x="580" y="295"/>
                    <a:pt x="580" y="393"/>
                  </a:cubicBezTo>
                  <a:cubicBezTo>
                    <a:pt x="580" y="500"/>
                    <a:pt x="500" y="580"/>
                    <a:pt x="402" y="580"/>
                  </a:cubicBezTo>
                  <a:cubicBezTo>
                    <a:pt x="295" y="580"/>
                    <a:pt x="214" y="500"/>
                    <a:pt x="214" y="393"/>
                  </a:cubicBezTo>
                  <a:cubicBezTo>
                    <a:pt x="214" y="295"/>
                    <a:pt x="295" y="214"/>
                    <a:pt x="402" y="214"/>
                  </a:cubicBezTo>
                  <a:close/>
                  <a:moveTo>
                    <a:pt x="402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16"/>
                    <a:pt x="179" y="794"/>
                    <a:pt x="402" y="794"/>
                  </a:cubicBezTo>
                  <a:cubicBezTo>
                    <a:pt x="616" y="794"/>
                    <a:pt x="794" y="616"/>
                    <a:pt x="794" y="393"/>
                  </a:cubicBezTo>
                  <a:cubicBezTo>
                    <a:pt x="794" y="179"/>
                    <a:pt x="61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914195" y="1608853"/>
              <a:ext cx="50172" cy="5017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3" y="214"/>
                  </a:moveTo>
                  <a:cubicBezTo>
                    <a:pt x="491" y="214"/>
                    <a:pt x="581" y="294"/>
                    <a:pt x="581" y="393"/>
                  </a:cubicBezTo>
                  <a:cubicBezTo>
                    <a:pt x="581" y="500"/>
                    <a:pt x="491" y="580"/>
                    <a:pt x="393" y="580"/>
                  </a:cubicBezTo>
                  <a:cubicBezTo>
                    <a:pt x="295" y="580"/>
                    <a:pt x="206" y="500"/>
                    <a:pt x="206" y="393"/>
                  </a:cubicBezTo>
                  <a:cubicBezTo>
                    <a:pt x="206" y="294"/>
                    <a:pt x="295" y="214"/>
                    <a:pt x="393" y="214"/>
                  </a:cubicBezTo>
                  <a:close/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16"/>
                    <a:pt x="179" y="794"/>
                    <a:pt x="393" y="794"/>
                  </a:cubicBezTo>
                  <a:cubicBezTo>
                    <a:pt x="616" y="794"/>
                    <a:pt x="795" y="616"/>
                    <a:pt x="795" y="393"/>
                  </a:cubicBezTo>
                  <a:cubicBezTo>
                    <a:pt x="795" y="178"/>
                    <a:pt x="61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835940" y="1496772"/>
              <a:ext cx="57493" cy="57493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215"/>
                  </a:moveTo>
                  <a:cubicBezTo>
                    <a:pt x="590" y="215"/>
                    <a:pt x="697" y="322"/>
                    <a:pt x="697" y="456"/>
                  </a:cubicBezTo>
                  <a:cubicBezTo>
                    <a:pt x="697" y="590"/>
                    <a:pt x="590" y="697"/>
                    <a:pt x="456" y="697"/>
                  </a:cubicBezTo>
                  <a:cubicBezTo>
                    <a:pt x="322" y="697"/>
                    <a:pt x="215" y="590"/>
                    <a:pt x="215" y="456"/>
                  </a:cubicBezTo>
                  <a:cubicBezTo>
                    <a:pt x="215" y="322"/>
                    <a:pt x="322" y="215"/>
                    <a:pt x="456" y="215"/>
                  </a:cubicBezTo>
                  <a:close/>
                  <a:moveTo>
                    <a:pt x="456" y="1"/>
                  </a:moveTo>
                  <a:cubicBezTo>
                    <a:pt x="206" y="1"/>
                    <a:pt x="1" y="206"/>
                    <a:pt x="1" y="456"/>
                  </a:cubicBezTo>
                  <a:cubicBezTo>
                    <a:pt x="1" y="706"/>
                    <a:pt x="206" y="911"/>
                    <a:pt x="456" y="911"/>
                  </a:cubicBezTo>
                  <a:cubicBezTo>
                    <a:pt x="705" y="911"/>
                    <a:pt x="911" y="706"/>
                    <a:pt x="911" y="456"/>
                  </a:cubicBezTo>
                  <a:cubicBezTo>
                    <a:pt x="911" y="206"/>
                    <a:pt x="70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989105" y="1478218"/>
              <a:ext cx="53517" cy="53517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428" y="214"/>
                  </a:moveTo>
                  <a:cubicBezTo>
                    <a:pt x="544" y="214"/>
                    <a:pt x="643" y="304"/>
                    <a:pt x="643" y="420"/>
                  </a:cubicBezTo>
                  <a:cubicBezTo>
                    <a:pt x="643" y="545"/>
                    <a:pt x="544" y="634"/>
                    <a:pt x="428" y="634"/>
                  </a:cubicBezTo>
                  <a:cubicBezTo>
                    <a:pt x="312" y="634"/>
                    <a:pt x="214" y="545"/>
                    <a:pt x="214" y="420"/>
                  </a:cubicBezTo>
                  <a:cubicBezTo>
                    <a:pt x="214" y="304"/>
                    <a:pt x="312" y="214"/>
                    <a:pt x="428" y="214"/>
                  </a:cubicBezTo>
                  <a:close/>
                  <a:moveTo>
                    <a:pt x="428" y="0"/>
                  </a:moveTo>
                  <a:cubicBezTo>
                    <a:pt x="188" y="0"/>
                    <a:pt x="0" y="188"/>
                    <a:pt x="0" y="420"/>
                  </a:cubicBezTo>
                  <a:cubicBezTo>
                    <a:pt x="0" y="661"/>
                    <a:pt x="188" y="848"/>
                    <a:pt x="428" y="848"/>
                  </a:cubicBezTo>
                  <a:cubicBezTo>
                    <a:pt x="660" y="848"/>
                    <a:pt x="848" y="661"/>
                    <a:pt x="848" y="420"/>
                  </a:cubicBezTo>
                  <a:cubicBezTo>
                    <a:pt x="848" y="188"/>
                    <a:pt x="660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2940700" y="1674107"/>
              <a:ext cx="40580" cy="40075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215"/>
                  </a:moveTo>
                  <a:cubicBezTo>
                    <a:pt x="384" y="215"/>
                    <a:pt x="428" y="260"/>
                    <a:pt x="428" y="313"/>
                  </a:cubicBezTo>
                  <a:cubicBezTo>
                    <a:pt x="428" y="376"/>
                    <a:pt x="384" y="420"/>
                    <a:pt x="321" y="420"/>
                  </a:cubicBezTo>
                  <a:cubicBezTo>
                    <a:pt x="259" y="420"/>
                    <a:pt x="214" y="376"/>
                    <a:pt x="214" y="313"/>
                  </a:cubicBezTo>
                  <a:cubicBezTo>
                    <a:pt x="214" y="260"/>
                    <a:pt x="259" y="215"/>
                    <a:pt x="321" y="215"/>
                  </a:cubicBezTo>
                  <a:close/>
                  <a:moveTo>
                    <a:pt x="321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44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2765574" y="1508636"/>
              <a:ext cx="40012" cy="40012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22" y="214"/>
                  </a:moveTo>
                  <a:cubicBezTo>
                    <a:pt x="375" y="214"/>
                    <a:pt x="429" y="259"/>
                    <a:pt x="429" y="321"/>
                  </a:cubicBezTo>
                  <a:cubicBezTo>
                    <a:pt x="429" y="375"/>
                    <a:pt x="375" y="419"/>
                    <a:pt x="322" y="419"/>
                  </a:cubicBezTo>
                  <a:cubicBezTo>
                    <a:pt x="259" y="419"/>
                    <a:pt x="215" y="375"/>
                    <a:pt x="215" y="321"/>
                  </a:cubicBezTo>
                  <a:cubicBezTo>
                    <a:pt x="215" y="259"/>
                    <a:pt x="259" y="214"/>
                    <a:pt x="322" y="214"/>
                  </a:cubicBez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1"/>
                    <a:pt x="143" y="634"/>
                    <a:pt x="322" y="634"/>
                  </a:cubicBezTo>
                  <a:cubicBezTo>
                    <a:pt x="491" y="634"/>
                    <a:pt x="634" y="491"/>
                    <a:pt x="634" y="321"/>
                  </a:cubicBezTo>
                  <a:cubicBezTo>
                    <a:pt x="634" y="143"/>
                    <a:pt x="49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913627" y="1528452"/>
              <a:ext cx="65382" cy="59576"/>
            </a:xfrm>
            <a:custGeom>
              <a:avLst/>
              <a:gdLst/>
              <a:ahLst/>
              <a:cxnLst/>
              <a:rect l="l" t="t" r="r" b="b"/>
              <a:pathLst>
                <a:path w="1036" h="944" extrusionOk="0">
                  <a:moveTo>
                    <a:pt x="518" y="212"/>
                  </a:moveTo>
                  <a:cubicBezTo>
                    <a:pt x="581" y="212"/>
                    <a:pt x="652" y="239"/>
                    <a:pt x="697" y="284"/>
                  </a:cubicBezTo>
                  <a:cubicBezTo>
                    <a:pt x="804" y="391"/>
                    <a:pt x="804" y="551"/>
                    <a:pt x="697" y="659"/>
                  </a:cubicBezTo>
                  <a:cubicBezTo>
                    <a:pt x="652" y="703"/>
                    <a:pt x="590" y="730"/>
                    <a:pt x="518" y="730"/>
                  </a:cubicBezTo>
                  <a:cubicBezTo>
                    <a:pt x="447" y="730"/>
                    <a:pt x="384" y="703"/>
                    <a:pt x="331" y="659"/>
                  </a:cubicBezTo>
                  <a:cubicBezTo>
                    <a:pt x="233" y="551"/>
                    <a:pt x="233" y="391"/>
                    <a:pt x="331" y="284"/>
                  </a:cubicBezTo>
                  <a:cubicBezTo>
                    <a:pt x="384" y="239"/>
                    <a:pt x="447" y="212"/>
                    <a:pt x="518" y="212"/>
                  </a:cubicBezTo>
                  <a:close/>
                  <a:moveTo>
                    <a:pt x="517" y="1"/>
                  </a:moveTo>
                  <a:cubicBezTo>
                    <a:pt x="396" y="1"/>
                    <a:pt x="273" y="47"/>
                    <a:pt x="179" y="141"/>
                  </a:cubicBezTo>
                  <a:cubicBezTo>
                    <a:pt x="1" y="320"/>
                    <a:pt x="1" y="623"/>
                    <a:pt x="179" y="810"/>
                  </a:cubicBezTo>
                  <a:cubicBezTo>
                    <a:pt x="268" y="899"/>
                    <a:pt x="393" y="944"/>
                    <a:pt x="518" y="944"/>
                  </a:cubicBezTo>
                  <a:cubicBezTo>
                    <a:pt x="643" y="944"/>
                    <a:pt x="759" y="899"/>
                    <a:pt x="848" y="810"/>
                  </a:cubicBezTo>
                  <a:cubicBezTo>
                    <a:pt x="1036" y="623"/>
                    <a:pt x="1036" y="320"/>
                    <a:pt x="848" y="141"/>
                  </a:cubicBezTo>
                  <a:cubicBezTo>
                    <a:pt x="759" y="47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782487" y="1613901"/>
              <a:ext cx="41148" cy="41148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30" y="214"/>
                  </a:moveTo>
                  <a:cubicBezTo>
                    <a:pt x="393" y="214"/>
                    <a:pt x="437" y="268"/>
                    <a:pt x="437" y="330"/>
                  </a:cubicBezTo>
                  <a:cubicBezTo>
                    <a:pt x="437" y="393"/>
                    <a:pt x="393" y="446"/>
                    <a:pt x="330" y="446"/>
                  </a:cubicBezTo>
                  <a:cubicBezTo>
                    <a:pt x="268" y="446"/>
                    <a:pt x="214" y="393"/>
                    <a:pt x="214" y="330"/>
                  </a:cubicBezTo>
                  <a:cubicBezTo>
                    <a:pt x="214" y="268"/>
                    <a:pt x="268" y="214"/>
                    <a:pt x="330" y="214"/>
                  </a:cubicBezTo>
                  <a:close/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09"/>
                    <a:pt x="143" y="652"/>
                    <a:pt x="330" y="652"/>
                  </a:cubicBezTo>
                  <a:cubicBezTo>
                    <a:pt x="509" y="652"/>
                    <a:pt x="651" y="509"/>
                    <a:pt x="651" y="330"/>
                  </a:cubicBezTo>
                  <a:cubicBezTo>
                    <a:pt x="651" y="152"/>
                    <a:pt x="50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97E61-FD01-3D21-03B4-F3856FCA4AC7}"/>
              </a:ext>
            </a:extLst>
          </p:cNvPr>
          <p:cNvGrpSpPr/>
          <p:nvPr/>
        </p:nvGrpSpPr>
        <p:grpSpPr>
          <a:xfrm rot="11013100">
            <a:off x="8024364" y="-814227"/>
            <a:ext cx="487941" cy="2281311"/>
            <a:chOff x="8223963" y="2907080"/>
            <a:chExt cx="487941" cy="2281311"/>
          </a:xfrm>
        </p:grpSpPr>
        <p:sp>
          <p:nvSpPr>
            <p:cNvPr id="26" name="Google Shape;769;p33">
              <a:extLst>
                <a:ext uri="{FF2B5EF4-FFF2-40B4-BE49-F238E27FC236}">
                  <a16:creationId xmlns:a16="http://schemas.microsoft.com/office/drawing/2014/main" id="{CED35109-7144-1149-E9A9-DE48FBB71272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3">
              <a:extLst>
                <a:ext uri="{FF2B5EF4-FFF2-40B4-BE49-F238E27FC236}">
                  <a16:creationId xmlns:a16="http://schemas.microsoft.com/office/drawing/2014/main" id="{BD1667B3-47F1-FA05-F270-ABC669E2B41C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68;p33">
              <a:extLst>
                <a:ext uri="{FF2B5EF4-FFF2-40B4-BE49-F238E27FC236}">
                  <a16:creationId xmlns:a16="http://schemas.microsoft.com/office/drawing/2014/main" id="{E8F8710F-7DC1-347D-D81C-08AD67EDF1D8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A50C7D-F9CE-89B1-7670-EE8DD5BB1F79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-333857" y="145356"/>
            <a:ext cx="463569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 </a:t>
            </a: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8360632">
            <a:off x="3462150" y="1375827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4983424" y="5293828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Personagem jogável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Empatia, Depressão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  <p:sp>
        <p:nvSpPr>
          <p:cNvPr id="8" name="Google Shape;1796;p43">
            <a:extLst>
              <a:ext uri="{FF2B5EF4-FFF2-40B4-BE49-F238E27FC236}">
                <a16:creationId xmlns:a16="http://schemas.microsoft.com/office/drawing/2014/main" id="{BE6D5E17-E293-60BE-86F3-449EBEDECA00}"/>
              </a:ext>
            </a:extLst>
          </p:cNvPr>
          <p:cNvSpPr/>
          <p:nvPr/>
        </p:nvSpPr>
        <p:spPr>
          <a:xfrm>
            <a:off x="4666659" y="536437"/>
            <a:ext cx="1536335" cy="57460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Personagem </a:t>
            </a:r>
            <a:r>
              <a:rPr lang="en-US" b="1" dirty="0" err="1">
                <a:latin typeface="Montagu Slab" panose="020B0604020202020204" charset="0"/>
              </a:rPr>
              <a:t>jogável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9" name="Google Shape;1796;p43">
            <a:extLst>
              <a:ext uri="{FF2B5EF4-FFF2-40B4-BE49-F238E27FC236}">
                <a16:creationId xmlns:a16="http://schemas.microsoft.com/office/drawing/2014/main" id="{53A32B2F-3916-3871-BF1B-B9228F5FC79D}"/>
              </a:ext>
            </a:extLst>
          </p:cNvPr>
          <p:cNvSpPr/>
          <p:nvPr/>
        </p:nvSpPr>
        <p:spPr>
          <a:xfrm>
            <a:off x="6423056" y="482938"/>
            <a:ext cx="1155624" cy="6796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Dividida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em</a:t>
            </a:r>
            <a:r>
              <a:rPr lang="en-US" sz="1100" dirty="0">
                <a:latin typeface="Montagu Slab" panose="020B0604020202020204" charset="0"/>
              </a:rPr>
              <a:t> 2 </a:t>
            </a:r>
            <a:r>
              <a:rPr lang="en-US" sz="1100" dirty="0" err="1">
                <a:latin typeface="Montagu Slab" panose="020B0604020202020204" charset="0"/>
              </a:rPr>
              <a:t>grupos</a:t>
            </a:r>
            <a:r>
              <a:rPr lang="en-US" sz="1100" dirty="0">
                <a:latin typeface="Montagu Slab" panose="020B0604020202020204" charset="0"/>
              </a:rPr>
              <a:t> (Adams, 2010)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0" name="Google Shape;1796;p43">
            <a:extLst>
              <a:ext uri="{FF2B5EF4-FFF2-40B4-BE49-F238E27FC236}">
                <a16:creationId xmlns:a16="http://schemas.microsoft.com/office/drawing/2014/main" id="{9E6AE4B4-C5E4-C3A9-6280-DBB984E2CF11}"/>
              </a:ext>
            </a:extLst>
          </p:cNvPr>
          <p:cNvSpPr/>
          <p:nvPr/>
        </p:nvSpPr>
        <p:spPr>
          <a:xfrm>
            <a:off x="7764868" y="933654"/>
            <a:ext cx="1174429" cy="7853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Personagem </a:t>
            </a:r>
            <a:r>
              <a:rPr lang="en-US" sz="1100" dirty="0" err="1">
                <a:latin typeface="Montagu Slab" panose="020B0604020202020204" charset="0"/>
              </a:rPr>
              <a:t>oferecida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pelo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jogo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1" name="Google Shape;1796;p43">
            <a:extLst>
              <a:ext uri="{FF2B5EF4-FFF2-40B4-BE49-F238E27FC236}">
                <a16:creationId xmlns:a16="http://schemas.microsoft.com/office/drawing/2014/main" id="{02A2A918-58F7-D4E6-6CBF-84AA435A2929}"/>
              </a:ext>
            </a:extLst>
          </p:cNvPr>
          <p:cNvSpPr/>
          <p:nvPr/>
        </p:nvSpPr>
        <p:spPr>
          <a:xfrm>
            <a:off x="7821320" y="106795"/>
            <a:ext cx="1117977" cy="44175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agu Slab" panose="020B0604020202020204" charset="0"/>
              </a:rPr>
              <a:t>Avatar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792" name="Google Shape;1796;p43">
            <a:extLst>
              <a:ext uri="{FF2B5EF4-FFF2-40B4-BE49-F238E27FC236}">
                <a16:creationId xmlns:a16="http://schemas.microsoft.com/office/drawing/2014/main" id="{D5212D22-3022-C297-7D59-40C6534C1E1F}"/>
              </a:ext>
            </a:extLst>
          </p:cNvPr>
          <p:cNvSpPr/>
          <p:nvPr/>
        </p:nvSpPr>
        <p:spPr>
          <a:xfrm>
            <a:off x="4847612" y="1451441"/>
            <a:ext cx="1174430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agu Slab" panose="020B0604020202020204" charset="0"/>
              </a:rPr>
              <a:t>Tal </a:t>
            </a:r>
            <a:r>
              <a:rPr lang="en-US" sz="1100" dirty="0" err="1">
                <a:latin typeface="Montagu Slab" panose="020B0604020202020204" charset="0"/>
              </a:rPr>
              <a:t>como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qualquer</a:t>
            </a:r>
            <a:r>
              <a:rPr lang="en-US" sz="1100" dirty="0">
                <a:latin typeface="Montagu Slab" panose="020B0604020202020204" charset="0"/>
              </a:rPr>
              <a:t> personagem</a:t>
            </a:r>
            <a:endParaRPr sz="1100" dirty="0">
              <a:latin typeface="Montagu Slab" panose="020B0604020202020204" charset="0"/>
            </a:endParaRPr>
          </a:p>
        </p:txBody>
      </p:sp>
      <p:sp>
        <p:nvSpPr>
          <p:cNvPr id="1793" name="Google Shape;1796;p43">
            <a:extLst>
              <a:ext uri="{FF2B5EF4-FFF2-40B4-BE49-F238E27FC236}">
                <a16:creationId xmlns:a16="http://schemas.microsoft.com/office/drawing/2014/main" id="{4E545C40-E496-F459-5EFE-A792CAAC1F7F}"/>
              </a:ext>
            </a:extLst>
          </p:cNvPr>
          <p:cNvSpPr/>
          <p:nvPr/>
        </p:nvSpPr>
        <p:spPr>
          <a:xfrm>
            <a:off x="4910272" y="2510224"/>
            <a:ext cx="1621424" cy="67963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agu Slab" panose="020B0604020202020204" charset="0"/>
              </a:rPr>
              <a:t>Primeiras</a:t>
            </a:r>
            <a:r>
              <a:rPr lang="en-US" dirty="0">
                <a:latin typeface="Montagu Slab" panose="020B0604020202020204" charset="0"/>
              </a:rPr>
              <a:t> </a:t>
            </a:r>
            <a:r>
              <a:rPr lang="en-US" dirty="0" err="1">
                <a:latin typeface="Montagu Slab" panose="020B0604020202020204" charset="0"/>
              </a:rPr>
              <a:t>Impressões</a:t>
            </a:r>
            <a:r>
              <a:rPr lang="en-US" dirty="0">
                <a:latin typeface="Montagu Slab" panose="020B0604020202020204" charset="0"/>
              </a:rPr>
              <a:t> (</a:t>
            </a:r>
            <a:r>
              <a:rPr lang="en-US" dirty="0" err="1">
                <a:latin typeface="Montagu Slab" panose="020B0604020202020204" charset="0"/>
              </a:rPr>
              <a:t>Isbister</a:t>
            </a:r>
            <a:r>
              <a:rPr lang="en-US" dirty="0">
                <a:latin typeface="Montagu Slab" panose="020B0604020202020204" charset="0"/>
              </a:rPr>
              <a:t>, 2006)</a:t>
            </a:r>
            <a:endParaRPr dirty="0">
              <a:latin typeface="Montagu Slab" panose="020B0604020202020204" charset="0"/>
            </a:endParaRPr>
          </a:p>
        </p:txBody>
      </p:sp>
      <p:cxnSp>
        <p:nvCxnSpPr>
          <p:cNvPr id="1795" name="Google Shape;1801;p43">
            <a:extLst>
              <a:ext uri="{FF2B5EF4-FFF2-40B4-BE49-F238E27FC236}">
                <a16:creationId xmlns:a16="http://schemas.microsoft.com/office/drawing/2014/main" id="{2792792C-D902-C601-F5BB-566CDFF345D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78680" y="327672"/>
            <a:ext cx="242640" cy="495083"/>
          </a:xfrm>
          <a:prstGeom prst="bentConnector3">
            <a:avLst>
              <a:gd name="adj1" fmla="val 405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800;p43">
            <a:extLst>
              <a:ext uri="{FF2B5EF4-FFF2-40B4-BE49-F238E27FC236}">
                <a16:creationId xmlns:a16="http://schemas.microsoft.com/office/drawing/2014/main" id="{37959EDB-BB38-408A-6793-AED6A60811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202994" y="822755"/>
            <a:ext cx="220062" cy="985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3" name="Google Shape;1801;p43">
            <a:extLst>
              <a:ext uri="{FF2B5EF4-FFF2-40B4-BE49-F238E27FC236}">
                <a16:creationId xmlns:a16="http://schemas.microsoft.com/office/drawing/2014/main" id="{B28BE8C0-7944-B06D-68BC-0D6E963E555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>
            <a:off x="7578680" y="822755"/>
            <a:ext cx="186188" cy="5035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4" name="Google Shape;1796;p43">
            <a:extLst>
              <a:ext uri="{FF2B5EF4-FFF2-40B4-BE49-F238E27FC236}">
                <a16:creationId xmlns:a16="http://schemas.microsoft.com/office/drawing/2014/main" id="{F4043602-A670-3654-D585-DB00E3CCAACD}"/>
              </a:ext>
            </a:extLst>
          </p:cNvPr>
          <p:cNvSpPr/>
          <p:nvPr/>
        </p:nvSpPr>
        <p:spPr>
          <a:xfrm>
            <a:off x="6200076" y="1457459"/>
            <a:ext cx="1386757" cy="6487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Pode</a:t>
            </a:r>
            <a:r>
              <a:rPr lang="en-US" sz="1100" dirty="0">
                <a:latin typeface="Montagu Slab" panose="020B0604020202020204" charset="0"/>
              </a:rPr>
              <a:t> ser </a:t>
            </a:r>
            <a:r>
              <a:rPr lang="en-US" sz="1100" dirty="0" err="1">
                <a:latin typeface="Montagu Slab" panose="020B0604020202020204" charset="0"/>
              </a:rPr>
              <a:t>caracterizada</a:t>
            </a:r>
            <a:r>
              <a:rPr lang="en-US" sz="1100" dirty="0">
                <a:latin typeface="Montagu Slab" panose="020B0604020202020204" charset="0"/>
              </a:rPr>
              <a:t> </a:t>
            </a:r>
            <a:r>
              <a:rPr lang="en-US" sz="1100" dirty="0" err="1">
                <a:latin typeface="Montagu Slab" panose="020B0604020202020204" charset="0"/>
              </a:rPr>
              <a:t>por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16" name="Google Shape;1800;p43">
            <a:extLst>
              <a:ext uri="{FF2B5EF4-FFF2-40B4-BE49-F238E27FC236}">
                <a16:creationId xmlns:a16="http://schemas.microsoft.com/office/drawing/2014/main" id="{5D5C188B-6909-0383-8427-19695506A5B4}"/>
              </a:ext>
            </a:extLst>
          </p:cNvPr>
          <p:cNvCxnSpPr>
            <a:cxnSpLocks/>
            <a:stCxn id="1814" idx="1"/>
            <a:endCxn id="1792" idx="3"/>
          </p:cNvCxnSpPr>
          <p:nvPr/>
        </p:nvCxnSpPr>
        <p:spPr>
          <a:xfrm flipH="1" flipV="1">
            <a:off x="6022042" y="1775816"/>
            <a:ext cx="178034" cy="6018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796;p43">
            <a:extLst>
              <a:ext uri="{FF2B5EF4-FFF2-40B4-BE49-F238E27FC236}">
                <a16:creationId xmlns:a16="http://schemas.microsoft.com/office/drawing/2014/main" id="{37B3C9E3-3F42-2BD8-015F-843B12325B62}"/>
              </a:ext>
            </a:extLst>
          </p:cNvPr>
          <p:cNvSpPr/>
          <p:nvPr/>
        </p:nvSpPr>
        <p:spPr>
          <a:xfrm>
            <a:off x="5612476" y="3431247"/>
            <a:ext cx="1219813" cy="3687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Atratividade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0" name="Google Shape;1796;p43">
            <a:extLst>
              <a:ext uri="{FF2B5EF4-FFF2-40B4-BE49-F238E27FC236}">
                <a16:creationId xmlns:a16="http://schemas.microsoft.com/office/drawing/2014/main" id="{5CCC3E89-9654-5A07-9F65-6A501D1A568D}"/>
              </a:ext>
            </a:extLst>
          </p:cNvPr>
          <p:cNvSpPr/>
          <p:nvPr/>
        </p:nvSpPr>
        <p:spPr>
          <a:xfrm>
            <a:off x="4212389" y="3404481"/>
            <a:ext cx="1142117" cy="4376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Interação</a:t>
            </a:r>
            <a:r>
              <a:rPr lang="en-US" sz="1200" dirty="0">
                <a:latin typeface="Montagu Slab" panose="020B0604020202020204" charset="0"/>
              </a:rPr>
              <a:t> social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1" name="Google Shape;1796;p43">
            <a:extLst>
              <a:ext uri="{FF2B5EF4-FFF2-40B4-BE49-F238E27FC236}">
                <a16:creationId xmlns:a16="http://schemas.microsoft.com/office/drawing/2014/main" id="{4158BC26-5795-C240-E79E-51E29F8FBACD}"/>
              </a:ext>
            </a:extLst>
          </p:cNvPr>
          <p:cNvSpPr/>
          <p:nvPr/>
        </p:nvSpPr>
        <p:spPr>
          <a:xfrm>
            <a:off x="3370348" y="4145974"/>
            <a:ext cx="1461886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Agradabilidade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22" name="Google Shape;1796;p43">
            <a:extLst>
              <a:ext uri="{FF2B5EF4-FFF2-40B4-BE49-F238E27FC236}">
                <a16:creationId xmlns:a16="http://schemas.microsoft.com/office/drawing/2014/main" id="{BE880F18-FA65-8955-078F-D3DD3C81B76D}"/>
              </a:ext>
            </a:extLst>
          </p:cNvPr>
          <p:cNvSpPr/>
          <p:nvPr/>
        </p:nvSpPr>
        <p:spPr>
          <a:xfrm>
            <a:off x="4881019" y="4145975"/>
            <a:ext cx="1142116" cy="48974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Dominância</a:t>
            </a:r>
            <a:endParaRPr sz="1200" dirty="0">
              <a:latin typeface="Montagu Slab" panose="020B0604020202020204" charset="0"/>
            </a:endParaRPr>
          </a:p>
        </p:txBody>
      </p:sp>
      <p:grpSp>
        <p:nvGrpSpPr>
          <p:cNvPr id="1823" name="Google Shape;1487;p38">
            <a:extLst>
              <a:ext uri="{FF2B5EF4-FFF2-40B4-BE49-F238E27FC236}">
                <a16:creationId xmlns:a16="http://schemas.microsoft.com/office/drawing/2014/main" id="{29ADAA60-F299-8579-57BC-2BE920F1E66B}"/>
              </a:ext>
            </a:extLst>
          </p:cNvPr>
          <p:cNvGrpSpPr/>
          <p:nvPr/>
        </p:nvGrpSpPr>
        <p:grpSpPr>
          <a:xfrm>
            <a:off x="-1884453" y="2123187"/>
            <a:ext cx="1390044" cy="3451961"/>
            <a:chOff x="6472280" y="2184780"/>
            <a:chExt cx="939295" cy="2332595"/>
          </a:xfrm>
        </p:grpSpPr>
        <p:sp>
          <p:nvSpPr>
            <p:cNvPr id="1824" name="Google Shape;1488;p38">
              <a:extLst>
                <a:ext uri="{FF2B5EF4-FFF2-40B4-BE49-F238E27FC236}">
                  <a16:creationId xmlns:a16="http://schemas.microsoft.com/office/drawing/2014/main" id="{945E3613-FE83-7992-73AF-448584BC5A96}"/>
                </a:ext>
              </a:extLst>
            </p:cNvPr>
            <p:cNvSpPr/>
            <p:nvPr/>
          </p:nvSpPr>
          <p:spPr>
            <a:xfrm>
              <a:off x="6712275" y="4374575"/>
              <a:ext cx="699300" cy="1428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489;p38">
              <a:extLst>
                <a:ext uri="{FF2B5EF4-FFF2-40B4-BE49-F238E27FC236}">
                  <a16:creationId xmlns:a16="http://schemas.microsoft.com/office/drawing/2014/main" id="{B2EAC6AC-3B76-AEA9-1ED9-1516D60BF11C}"/>
                </a:ext>
              </a:extLst>
            </p:cNvPr>
            <p:cNvSpPr/>
            <p:nvPr/>
          </p:nvSpPr>
          <p:spPr>
            <a:xfrm>
              <a:off x="6895938" y="4275134"/>
              <a:ext cx="15017" cy="172646"/>
            </a:xfrm>
            <a:custGeom>
              <a:avLst/>
              <a:gdLst/>
              <a:ahLst/>
              <a:cxnLst/>
              <a:rect l="l" t="t" r="r" b="b"/>
              <a:pathLst>
                <a:path w="1238" h="14233" extrusionOk="0">
                  <a:moveTo>
                    <a:pt x="0" y="1"/>
                  </a:moveTo>
                  <a:lnTo>
                    <a:pt x="235" y="14137"/>
                  </a:lnTo>
                  <a:lnTo>
                    <a:pt x="299" y="14169"/>
                  </a:lnTo>
                  <a:lnTo>
                    <a:pt x="374" y="14190"/>
                  </a:lnTo>
                  <a:lnTo>
                    <a:pt x="491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3" y="14201"/>
                  </a:lnTo>
                  <a:lnTo>
                    <a:pt x="1120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490;p38">
              <a:extLst>
                <a:ext uri="{FF2B5EF4-FFF2-40B4-BE49-F238E27FC236}">
                  <a16:creationId xmlns:a16="http://schemas.microsoft.com/office/drawing/2014/main" id="{9C5A2B14-DDA4-2181-7368-E71CBF2AD513}"/>
                </a:ext>
              </a:extLst>
            </p:cNvPr>
            <p:cNvSpPr/>
            <p:nvPr/>
          </p:nvSpPr>
          <p:spPr>
            <a:xfrm>
              <a:off x="6893221" y="4245523"/>
              <a:ext cx="153250" cy="242855"/>
            </a:xfrm>
            <a:custGeom>
              <a:avLst/>
              <a:gdLst/>
              <a:ahLst/>
              <a:cxnLst/>
              <a:rect l="l" t="t" r="r" b="b"/>
              <a:pathLst>
                <a:path w="12634" h="20021" extrusionOk="0">
                  <a:moveTo>
                    <a:pt x="4382" y="0"/>
                  </a:moveTo>
                  <a:lnTo>
                    <a:pt x="4148" y="22"/>
                  </a:lnTo>
                  <a:lnTo>
                    <a:pt x="3913" y="43"/>
                  </a:lnTo>
                  <a:lnTo>
                    <a:pt x="3668" y="75"/>
                  </a:lnTo>
                  <a:lnTo>
                    <a:pt x="3423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23" y="320"/>
                  </a:lnTo>
                  <a:lnTo>
                    <a:pt x="2335" y="416"/>
                  </a:lnTo>
                  <a:lnTo>
                    <a:pt x="2058" y="523"/>
                  </a:lnTo>
                  <a:lnTo>
                    <a:pt x="1760" y="651"/>
                  </a:lnTo>
                  <a:lnTo>
                    <a:pt x="1461" y="789"/>
                  </a:lnTo>
                  <a:lnTo>
                    <a:pt x="1312" y="864"/>
                  </a:lnTo>
                  <a:lnTo>
                    <a:pt x="1184" y="938"/>
                  </a:lnTo>
                  <a:lnTo>
                    <a:pt x="1056" y="1024"/>
                  </a:lnTo>
                  <a:lnTo>
                    <a:pt x="928" y="1120"/>
                  </a:lnTo>
                  <a:lnTo>
                    <a:pt x="821" y="1216"/>
                  </a:lnTo>
                  <a:lnTo>
                    <a:pt x="715" y="1311"/>
                  </a:lnTo>
                  <a:lnTo>
                    <a:pt x="619" y="1418"/>
                  </a:lnTo>
                  <a:lnTo>
                    <a:pt x="534" y="1525"/>
                  </a:lnTo>
                  <a:lnTo>
                    <a:pt x="459" y="1642"/>
                  </a:lnTo>
                  <a:lnTo>
                    <a:pt x="384" y="1759"/>
                  </a:lnTo>
                  <a:lnTo>
                    <a:pt x="320" y="1876"/>
                  </a:lnTo>
                  <a:lnTo>
                    <a:pt x="256" y="2004"/>
                  </a:lnTo>
                  <a:lnTo>
                    <a:pt x="203" y="2143"/>
                  </a:lnTo>
                  <a:lnTo>
                    <a:pt x="160" y="2271"/>
                  </a:lnTo>
                  <a:lnTo>
                    <a:pt x="118" y="2410"/>
                  </a:lnTo>
                  <a:lnTo>
                    <a:pt x="86" y="2548"/>
                  </a:lnTo>
                  <a:lnTo>
                    <a:pt x="43" y="2847"/>
                  </a:lnTo>
                  <a:lnTo>
                    <a:pt x="1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43" y="4158"/>
                  </a:lnTo>
                  <a:lnTo>
                    <a:pt x="86" y="4520"/>
                  </a:lnTo>
                  <a:lnTo>
                    <a:pt x="139" y="4883"/>
                  </a:lnTo>
                  <a:lnTo>
                    <a:pt x="214" y="5256"/>
                  </a:lnTo>
                  <a:lnTo>
                    <a:pt x="288" y="5640"/>
                  </a:lnTo>
                  <a:lnTo>
                    <a:pt x="374" y="6034"/>
                  </a:lnTo>
                  <a:lnTo>
                    <a:pt x="566" y="6834"/>
                  </a:lnTo>
                  <a:lnTo>
                    <a:pt x="768" y="7655"/>
                  </a:lnTo>
                  <a:lnTo>
                    <a:pt x="98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33" y="10181"/>
                  </a:lnTo>
                  <a:lnTo>
                    <a:pt x="1397" y="10597"/>
                  </a:lnTo>
                  <a:lnTo>
                    <a:pt x="1450" y="11023"/>
                  </a:lnTo>
                  <a:lnTo>
                    <a:pt x="1493" y="11439"/>
                  </a:lnTo>
                  <a:lnTo>
                    <a:pt x="1525" y="11844"/>
                  </a:lnTo>
                  <a:lnTo>
                    <a:pt x="1546" y="12207"/>
                  </a:lnTo>
                  <a:lnTo>
                    <a:pt x="1578" y="12559"/>
                  </a:lnTo>
                  <a:lnTo>
                    <a:pt x="1610" y="12900"/>
                  </a:lnTo>
                  <a:lnTo>
                    <a:pt x="1653" y="13230"/>
                  </a:lnTo>
                  <a:lnTo>
                    <a:pt x="1706" y="13550"/>
                  </a:lnTo>
                  <a:lnTo>
                    <a:pt x="177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94" y="14744"/>
                  </a:lnTo>
                  <a:lnTo>
                    <a:pt x="2079" y="15010"/>
                  </a:lnTo>
                  <a:lnTo>
                    <a:pt x="2175" y="15277"/>
                  </a:lnTo>
                  <a:lnTo>
                    <a:pt x="2271" y="15533"/>
                  </a:lnTo>
                  <a:lnTo>
                    <a:pt x="237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30" y="16460"/>
                  </a:lnTo>
                  <a:lnTo>
                    <a:pt x="2858" y="16663"/>
                  </a:lnTo>
                  <a:lnTo>
                    <a:pt x="2986" y="16865"/>
                  </a:lnTo>
                  <a:lnTo>
                    <a:pt x="3113" y="17068"/>
                  </a:lnTo>
                  <a:lnTo>
                    <a:pt x="3252" y="17249"/>
                  </a:lnTo>
                  <a:lnTo>
                    <a:pt x="3401" y="17430"/>
                  </a:lnTo>
                  <a:lnTo>
                    <a:pt x="3551" y="17601"/>
                  </a:lnTo>
                  <a:lnTo>
                    <a:pt x="3700" y="17761"/>
                  </a:lnTo>
                  <a:lnTo>
                    <a:pt x="3849" y="17921"/>
                  </a:lnTo>
                  <a:lnTo>
                    <a:pt x="4009" y="18070"/>
                  </a:lnTo>
                  <a:lnTo>
                    <a:pt x="4169" y="18219"/>
                  </a:lnTo>
                  <a:lnTo>
                    <a:pt x="4329" y="18347"/>
                  </a:lnTo>
                  <a:lnTo>
                    <a:pt x="4489" y="18475"/>
                  </a:lnTo>
                  <a:lnTo>
                    <a:pt x="4819" y="18720"/>
                  </a:lnTo>
                  <a:lnTo>
                    <a:pt x="5160" y="18934"/>
                  </a:lnTo>
                  <a:lnTo>
                    <a:pt x="5501" y="19126"/>
                  </a:lnTo>
                  <a:lnTo>
                    <a:pt x="5853" y="19296"/>
                  </a:lnTo>
                  <a:lnTo>
                    <a:pt x="6194" y="19435"/>
                  </a:lnTo>
                  <a:lnTo>
                    <a:pt x="6546" y="19563"/>
                  </a:lnTo>
                  <a:lnTo>
                    <a:pt x="6887" y="19680"/>
                  </a:lnTo>
                  <a:lnTo>
                    <a:pt x="7229" y="19765"/>
                  </a:lnTo>
                  <a:lnTo>
                    <a:pt x="7559" y="19840"/>
                  </a:lnTo>
                  <a:lnTo>
                    <a:pt x="7879" y="19904"/>
                  </a:lnTo>
                  <a:lnTo>
                    <a:pt x="8188" y="19946"/>
                  </a:lnTo>
                  <a:lnTo>
                    <a:pt x="8497" y="19978"/>
                  </a:lnTo>
                  <a:lnTo>
                    <a:pt x="8785" y="20010"/>
                  </a:lnTo>
                  <a:lnTo>
                    <a:pt x="9052" y="20021"/>
                  </a:lnTo>
                  <a:lnTo>
                    <a:pt x="9531" y="20021"/>
                  </a:lnTo>
                  <a:lnTo>
                    <a:pt x="9744" y="20010"/>
                  </a:lnTo>
                  <a:lnTo>
                    <a:pt x="9936" y="19989"/>
                  </a:lnTo>
                  <a:lnTo>
                    <a:pt x="10192" y="19968"/>
                  </a:lnTo>
                  <a:lnTo>
                    <a:pt x="10427" y="19925"/>
                  </a:lnTo>
                  <a:lnTo>
                    <a:pt x="10651" y="19882"/>
                  </a:lnTo>
                  <a:lnTo>
                    <a:pt x="10853" y="19829"/>
                  </a:lnTo>
                  <a:lnTo>
                    <a:pt x="11045" y="19776"/>
                  </a:lnTo>
                  <a:lnTo>
                    <a:pt x="11226" y="19712"/>
                  </a:lnTo>
                  <a:lnTo>
                    <a:pt x="11397" y="19637"/>
                  </a:lnTo>
                  <a:lnTo>
                    <a:pt x="11546" y="19563"/>
                  </a:lnTo>
                  <a:lnTo>
                    <a:pt x="11685" y="19477"/>
                  </a:lnTo>
                  <a:lnTo>
                    <a:pt x="11823" y="19392"/>
                  </a:lnTo>
                  <a:lnTo>
                    <a:pt x="11941" y="19296"/>
                  </a:lnTo>
                  <a:lnTo>
                    <a:pt x="12047" y="19200"/>
                  </a:lnTo>
                  <a:lnTo>
                    <a:pt x="12143" y="19104"/>
                  </a:lnTo>
                  <a:lnTo>
                    <a:pt x="12228" y="18998"/>
                  </a:lnTo>
                  <a:lnTo>
                    <a:pt x="12303" y="18891"/>
                  </a:lnTo>
                  <a:lnTo>
                    <a:pt x="12378" y="18774"/>
                  </a:lnTo>
                  <a:lnTo>
                    <a:pt x="12431" y="18656"/>
                  </a:lnTo>
                  <a:lnTo>
                    <a:pt x="12484" y="18539"/>
                  </a:lnTo>
                  <a:lnTo>
                    <a:pt x="12527" y="18422"/>
                  </a:lnTo>
                  <a:lnTo>
                    <a:pt x="12559" y="18305"/>
                  </a:lnTo>
                  <a:lnTo>
                    <a:pt x="12591" y="18177"/>
                  </a:lnTo>
                  <a:lnTo>
                    <a:pt x="12602" y="18049"/>
                  </a:lnTo>
                  <a:lnTo>
                    <a:pt x="12634" y="17793"/>
                  </a:lnTo>
                  <a:lnTo>
                    <a:pt x="12634" y="17537"/>
                  </a:lnTo>
                  <a:lnTo>
                    <a:pt x="12612" y="17281"/>
                  </a:lnTo>
                  <a:lnTo>
                    <a:pt x="12580" y="17036"/>
                  </a:lnTo>
                  <a:lnTo>
                    <a:pt x="1252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2005" y="14915"/>
                  </a:lnTo>
                  <a:lnTo>
                    <a:pt x="11866" y="14541"/>
                  </a:lnTo>
                  <a:lnTo>
                    <a:pt x="11727" y="14179"/>
                  </a:lnTo>
                  <a:lnTo>
                    <a:pt x="11589" y="13827"/>
                  </a:lnTo>
                  <a:lnTo>
                    <a:pt x="11440" y="13475"/>
                  </a:lnTo>
                  <a:lnTo>
                    <a:pt x="11290" y="13145"/>
                  </a:lnTo>
                  <a:lnTo>
                    <a:pt x="11130" y="12825"/>
                  </a:lnTo>
                  <a:lnTo>
                    <a:pt x="10981" y="12527"/>
                  </a:lnTo>
                  <a:lnTo>
                    <a:pt x="10832" y="12249"/>
                  </a:lnTo>
                  <a:lnTo>
                    <a:pt x="10683" y="11994"/>
                  </a:lnTo>
                  <a:lnTo>
                    <a:pt x="10544" y="11770"/>
                  </a:lnTo>
                  <a:lnTo>
                    <a:pt x="10405" y="11567"/>
                  </a:lnTo>
                  <a:lnTo>
                    <a:pt x="10192" y="11258"/>
                  </a:lnTo>
                  <a:lnTo>
                    <a:pt x="9979" y="10917"/>
                  </a:lnTo>
                  <a:lnTo>
                    <a:pt x="9776" y="10554"/>
                  </a:lnTo>
                  <a:lnTo>
                    <a:pt x="9585" y="10181"/>
                  </a:lnTo>
                  <a:lnTo>
                    <a:pt x="9403" y="9776"/>
                  </a:lnTo>
                  <a:lnTo>
                    <a:pt x="9222" y="9360"/>
                  </a:lnTo>
                  <a:lnTo>
                    <a:pt x="9041" y="8934"/>
                  </a:lnTo>
                  <a:lnTo>
                    <a:pt x="8881" y="8486"/>
                  </a:lnTo>
                  <a:lnTo>
                    <a:pt x="8721" y="8038"/>
                  </a:lnTo>
                  <a:lnTo>
                    <a:pt x="8561" y="7580"/>
                  </a:lnTo>
                  <a:lnTo>
                    <a:pt x="8423" y="7111"/>
                  </a:lnTo>
                  <a:lnTo>
                    <a:pt x="8284" y="6652"/>
                  </a:lnTo>
                  <a:lnTo>
                    <a:pt x="8017" y="5725"/>
                  </a:lnTo>
                  <a:lnTo>
                    <a:pt x="7794" y="4819"/>
                  </a:lnTo>
                  <a:lnTo>
                    <a:pt x="7591" y="3945"/>
                  </a:lnTo>
                  <a:lnTo>
                    <a:pt x="7410" y="3124"/>
                  </a:lnTo>
                  <a:lnTo>
                    <a:pt x="7261" y="2388"/>
                  </a:lnTo>
                  <a:lnTo>
                    <a:pt x="7133" y="1738"/>
                  </a:lnTo>
                  <a:lnTo>
                    <a:pt x="6973" y="789"/>
                  </a:lnTo>
                  <a:lnTo>
                    <a:pt x="6919" y="448"/>
                  </a:lnTo>
                  <a:lnTo>
                    <a:pt x="6813" y="395"/>
                  </a:lnTo>
                  <a:lnTo>
                    <a:pt x="6695" y="341"/>
                  </a:lnTo>
                  <a:lnTo>
                    <a:pt x="6514" y="277"/>
                  </a:lnTo>
                  <a:lnTo>
                    <a:pt x="6301" y="213"/>
                  </a:lnTo>
                  <a:lnTo>
                    <a:pt x="6045" y="139"/>
                  </a:lnTo>
                  <a:lnTo>
                    <a:pt x="5736" y="86"/>
                  </a:lnTo>
                  <a:lnTo>
                    <a:pt x="5395" y="3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491;p38">
              <a:extLst>
                <a:ext uri="{FF2B5EF4-FFF2-40B4-BE49-F238E27FC236}">
                  <a16:creationId xmlns:a16="http://schemas.microsoft.com/office/drawing/2014/main" id="{E43DD240-184D-2B75-FEF8-1610DFDBDD08}"/>
                </a:ext>
              </a:extLst>
            </p:cNvPr>
            <p:cNvSpPr/>
            <p:nvPr/>
          </p:nvSpPr>
          <p:spPr>
            <a:xfrm>
              <a:off x="6906540" y="4034595"/>
              <a:ext cx="110189" cy="394807"/>
            </a:xfrm>
            <a:custGeom>
              <a:avLst/>
              <a:gdLst/>
              <a:ahLst/>
              <a:cxnLst/>
              <a:rect l="l" t="t" r="r" b="b"/>
              <a:pathLst>
                <a:path w="9084" h="32548" extrusionOk="0">
                  <a:moveTo>
                    <a:pt x="7357" y="1"/>
                  </a:moveTo>
                  <a:lnTo>
                    <a:pt x="1301" y="768"/>
                  </a:lnTo>
                  <a:lnTo>
                    <a:pt x="1333" y="1408"/>
                  </a:lnTo>
                  <a:lnTo>
                    <a:pt x="1408" y="3103"/>
                  </a:lnTo>
                  <a:lnTo>
                    <a:pt x="1450" y="4254"/>
                  </a:lnTo>
                  <a:lnTo>
                    <a:pt x="1482" y="5555"/>
                  </a:lnTo>
                  <a:lnTo>
                    <a:pt x="1504" y="6973"/>
                  </a:lnTo>
                  <a:lnTo>
                    <a:pt x="1504" y="8444"/>
                  </a:lnTo>
                  <a:lnTo>
                    <a:pt x="1493" y="9958"/>
                  </a:lnTo>
                  <a:lnTo>
                    <a:pt x="1472" y="10715"/>
                  </a:lnTo>
                  <a:lnTo>
                    <a:pt x="1450" y="11472"/>
                  </a:lnTo>
                  <a:lnTo>
                    <a:pt x="1418" y="12207"/>
                  </a:lnTo>
                  <a:lnTo>
                    <a:pt x="1376" y="12932"/>
                  </a:lnTo>
                  <a:lnTo>
                    <a:pt x="1323" y="13625"/>
                  </a:lnTo>
                  <a:lnTo>
                    <a:pt x="1269" y="14307"/>
                  </a:lnTo>
                  <a:lnTo>
                    <a:pt x="1195" y="14947"/>
                  </a:lnTo>
                  <a:lnTo>
                    <a:pt x="1120" y="15555"/>
                  </a:lnTo>
                  <a:lnTo>
                    <a:pt x="1024" y="16120"/>
                  </a:lnTo>
                  <a:lnTo>
                    <a:pt x="917" y="16642"/>
                  </a:lnTo>
                  <a:lnTo>
                    <a:pt x="864" y="16887"/>
                  </a:lnTo>
                  <a:lnTo>
                    <a:pt x="800" y="17111"/>
                  </a:lnTo>
                  <a:lnTo>
                    <a:pt x="736" y="17324"/>
                  </a:lnTo>
                  <a:lnTo>
                    <a:pt x="672" y="17527"/>
                  </a:lnTo>
                  <a:lnTo>
                    <a:pt x="598" y="17708"/>
                  </a:lnTo>
                  <a:lnTo>
                    <a:pt x="523" y="17879"/>
                  </a:lnTo>
                  <a:lnTo>
                    <a:pt x="448" y="18039"/>
                  </a:lnTo>
                  <a:lnTo>
                    <a:pt x="363" y="18177"/>
                  </a:lnTo>
                  <a:lnTo>
                    <a:pt x="267" y="18337"/>
                  </a:lnTo>
                  <a:lnTo>
                    <a:pt x="193" y="18497"/>
                  </a:lnTo>
                  <a:lnTo>
                    <a:pt x="129" y="18678"/>
                  </a:lnTo>
                  <a:lnTo>
                    <a:pt x="75" y="18859"/>
                  </a:lnTo>
                  <a:lnTo>
                    <a:pt x="43" y="19051"/>
                  </a:lnTo>
                  <a:lnTo>
                    <a:pt x="11" y="19243"/>
                  </a:lnTo>
                  <a:lnTo>
                    <a:pt x="1" y="19446"/>
                  </a:lnTo>
                  <a:lnTo>
                    <a:pt x="11" y="19659"/>
                  </a:lnTo>
                  <a:lnTo>
                    <a:pt x="22" y="19872"/>
                  </a:lnTo>
                  <a:lnTo>
                    <a:pt x="43" y="20085"/>
                  </a:lnTo>
                  <a:lnTo>
                    <a:pt x="7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35" y="21013"/>
                  </a:lnTo>
                  <a:lnTo>
                    <a:pt x="384" y="21503"/>
                  </a:lnTo>
                  <a:lnTo>
                    <a:pt x="555" y="22004"/>
                  </a:lnTo>
                  <a:lnTo>
                    <a:pt x="758" y="22527"/>
                  </a:lnTo>
                  <a:lnTo>
                    <a:pt x="971" y="23049"/>
                  </a:lnTo>
                  <a:lnTo>
                    <a:pt x="1195" y="23582"/>
                  </a:lnTo>
                  <a:lnTo>
                    <a:pt x="1674" y="24669"/>
                  </a:lnTo>
                  <a:lnTo>
                    <a:pt x="2154" y="25757"/>
                  </a:lnTo>
                  <a:lnTo>
                    <a:pt x="2293" y="26109"/>
                  </a:lnTo>
                  <a:lnTo>
                    <a:pt x="2421" y="26460"/>
                  </a:lnTo>
                  <a:lnTo>
                    <a:pt x="2549" y="26812"/>
                  </a:lnTo>
                  <a:lnTo>
                    <a:pt x="2655" y="27153"/>
                  </a:lnTo>
                  <a:lnTo>
                    <a:pt x="2858" y="27846"/>
                  </a:lnTo>
                  <a:lnTo>
                    <a:pt x="3028" y="28497"/>
                  </a:lnTo>
                  <a:lnTo>
                    <a:pt x="3188" y="29115"/>
                  </a:lnTo>
                  <a:lnTo>
                    <a:pt x="3337" y="29669"/>
                  </a:lnTo>
                  <a:lnTo>
                    <a:pt x="3412" y="29915"/>
                  </a:lnTo>
                  <a:lnTo>
                    <a:pt x="3487" y="30149"/>
                  </a:lnTo>
                  <a:lnTo>
                    <a:pt x="3572" y="30352"/>
                  </a:lnTo>
                  <a:lnTo>
                    <a:pt x="3657" y="30533"/>
                  </a:lnTo>
                  <a:lnTo>
                    <a:pt x="3732" y="30671"/>
                  </a:lnTo>
                  <a:lnTo>
                    <a:pt x="3806" y="30810"/>
                  </a:lnTo>
                  <a:lnTo>
                    <a:pt x="3892" y="30938"/>
                  </a:lnTo>
                  <a:lnTo>
                    <a:pt x="3977" y="31066"/>
                  </a:lnTo>
                  <a:lnTo>
                    <a:pt x="4073" y="31183"/>
                  </a:lnTo>
                  <a:lnTo>
                    <a:pt x="4169" y="31290"/>
                  </a:lnTo>
                  <a:lnTo>
                    <a:pt x="4382" y="31514"/>
                  </a:lnTo>
                  <a:lnTo>
                    <a:pt x="4606" y="31706"/>
                  </a:lnTo>
                  <a:lnTo>
                    <a:pt x="4851" y="31876"/>
                  </a:lnTo>
                  <a:lnTo>
                    <a:pt x="5096" y="32036"/>
                  </a:lnTo>
                  <a:lnTo>
                    <a:pt x="5352" y="32164"/>
                  </a:lnTo>
                  <a:lnTo>
                    <a:pt x="5619" y="32281"/>
                  </a:lnTo>
                  <a:lnTo>
                    <a:pt x="5885" y="32377"/>
                  </a:lnTo>
                  <a:lnTo>
                    <a:pt x="6163" y="32452"/>
                  </a:lnTo>
                  <a:lnTo>
                    <a:pt x="642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29" y="32548"/>
                  </a:lnTo>
                  <a:lnTo>
                    <a:pt x="7474" y="32516"/>
                  </a:lnTo>
                  <a:lnTo>
                    <a:pt x="7719" y="32462"/>
                  </a:lnTo>
                  <a:lnTo>
                    <a:pt x="7943" y="32398"/>
                  </a:lnTo>
                  <a:lnTo>
                    <a:pt x="8049" y="32356"/>
                  </a:lnTo>
                  <a:lnTo>
                    <a:pt x="8156" y="32303"/>
                  </a:lnTo>
                  <a:lnTo>
                    <a:pt x="8263" y="32249"/>
                  </a:lnTo>
                  <a:lnTo>
                    <a:pt x="8359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14" y="31993"/>
                  </a:lnTo>
                  <a:lnTo>
                    <a:pt x="8689" y="31908"/>
                  </a:lnTo>
                  <a:lnTo>
                    <a:pt x="8764" y="31823"/>
                  </a:lnTo>
                  <a:lnTo>
                    <a:pt x="8828" y="31738"/>
                  </a:lnTo>
                  <a:lnTo>
                    <a:pt x="8881" y="31642"/>
                  </a:lnTo>
                  <a:lnTo>
                    <a:pt x="8934" y="31535"/>
                  </a:lnTo>
                  <a:lnTo>
                    <a:pt x="8977" y="31428"/>
                  </a:lnTo>
                  <a:lnTo>
                    <a:pt x="9020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84" y="30949"/>
                  </a:lnTo>
                  <a:lnTo>
                    <a:pt x="9084" y="30810"/>
                  </a:lnTo>
                  <a:lnTo>
                    <a:pt x="9084" y="30671"/>
                  </a:lnTo>
                  <a:lnTo>
                    <a:pt x="9073" y="30533"/>
                  </a:lnTo>
                  <a:lnTo>
                    <a:pt x="9052" y="30384"/>
                  </a:lnTo>
                  <a:lnTo>
                    <a:pt x="9020" y="30224"/>
                  </a:lnTo>
                  <a:lnTo>
                    <a:pt x="8988" y="30064"/>
                  </a:lnTo>
                  <a:lnTo>
                    <a:pt x="8934" y="29893"/>
                  </a:lnTo>
                  <a:lnTo>
                    <a:pt x="8881" y="29723"/>
                  </a:lnTo>
                  <a:lnTo>
                    <a:pt x="8806" y="29541"/>
                  </a:lnTo>
                  <a:lnTo>
                    <a:pt x="8732" y="29360"/>
                  </a:lnTo>
                  <a:lnTo>
                    <a:pt x="8636" y="29179"/>
                  </a:lnTo>
                  <a:lnTo>
                    <a:pt x="8455" y="28774"/>
                  </a:lnTo>
                  <a:lnTo>
                    <a:pt x="8273" y="28337"/>
                  </a:lnTo>
                  <a:lnTo>
                    <a:pt x="8103" y="27878"/>
                  </a:lnTo>
                  <a:lnTo>
                    <a:pt x="7932" y="27399"/>
                  </a:lnTo>
                  <a:lnTo>
                    <a:pt x="7783" y="26887"/>
                  </a:lnTo>
                  <a:lnTo>
                    <a:pt x="7634" y="26354"/>
                  </a:lnTo>
                  <a:lnTo>
                    <a:pt x="7495" y="25810"/>
                  </a:lnTo>
                  <a:lnTo>
                    <a:pt x="7357" y="25245"/>
                  </a:lnTo>
                  <a:lnTo>
                    <a:pt x="7239" y="24680"/>
                  </a:lnTo>
                  <a:lnTo>
                    <a:pt x="7122" y="24094"/>
                  </a:lnTo>
                  <a:lnTo>
                    <a:pt x="7005" y="23507"/>
                  </a:lnTo>
                  <a:lnTo>
                    <a:pt x="6898" y="22921"/>
                  </a:lnTo>
                  <a:lnTo>
                    <a:pt x="6717" y="21748"/>
                  </a:lnTo>
                  <a:lnTo>
                    <a:pt x="6546" y="20608"/>
                  </a:lnTo>
                  <a:lnTo>
                    <a:pt x="6408" y="19499"/>
                  </a:lnTo>
                  <a:lnTo>
                    <a:pt x="6290" y="18476"/>
                  </a:lnTo>
                  <a:lnTo>
                    <a:pt x="6194" y="17537"/>
                  </a:lnTo>
                  <a:lnTo>
                    <a:pt x="6120" y="16727"/>
                  </a:lnTo>
                  <a:lnTo>
                    <a:pt x="6024" y="15533"/>
                  </a:lnTo>
                  <a:lnTo>
                    <a:pt x="5992" y="15107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492;p38">
              <a:extLst>
                <a:ext uri="{FF2B5EF4-FFF2-40B4-BE49-F238E27FC236}">
                  <a16:creationId xmlns:a16="http://schemas.microsoft.com/office/drawing/2014/main" id="{5F3497F4-4BDC-EA9B-4007-6181E2105705}"/>
                </a:ext>
              </a:extLst>
            </p:cNvPr>
            <p:cNvSpPr/>
            <p:nvPr/>
          </p:nvSpPr>
          <p:spPr>
            <a:xfrm>
              <a:off x="7114882" y="4275134"/>
              <a:ext cx="15005" cy="172646"/>
            </a:xfrm>
            <a:custGeom>
              <a:avLst/>
              <a:gdLst/>
              <a:ahLst/>
              <a:cxnLst/>
              <a:rect l="l" t="t" r="r" b="b"/>
              <a:pathLst>
                <a:path w="1237" h="14233" extrusionOk="0">
                  <a:moveTo>
                    <a:pt x="0" y="1"/>
                  </a:moveTo>
                  <a:lnTo>
                    <a:pt x="245" y="14137"/>
                  </a:lnTo>
                  <a:lnTo>
                    <a:pt x="299" y="14169"/>
                  </a:lnTo>
                  <a:lnTo>
                    <a:pt x="384" y="14190"/>
                  </a:lnTo>
                  <a:lnTo>
                    <a:pt x="490" y="14211"/>
                  </a:lnTo>
                  <a:lnTo>
                    <a:pt x="629" y="14233"/>
                  </a:lnTo>
                  <a:lnTo>
                    <a:pt x="800" y="14222"/>
                  </a:lnTo>
                  <a:lnTo>
                    <a:pt x="1002" y="14201"/>
                  </a:lnTo>
                  <a:lnTo>
                    <a:pt x="1119" y="14169"/>
                  </a:lnTo>
                  <a:lnTo>
                    <a:pt x="1237" y="14137"/>
                  </a:lnTo>
                  <a:lnTo>
                    <a:pt x="1237" y="3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493;p38">
              <a:extLst>
                <a:ext uri="{FF2B5EF4-FFF2-40B4-BE49-F238E27FC236}">
                  <a16:creationId xmlns:a16="http://schemas.microsoft.com/office/drawing/2014/main" id="{990DE5FA-1CEA-B0D1-965C-B1E179F2F7D7}"/>
                </a:ext>
              </a:extLst>
            </p:cNvPr>
            <p:cNvSpPr/>
            <p:nvPr/>
          </p:nvSpPr>
          <p:spPr>
            <a:xfrm>
              <a:off x="7112286" y="4245523"/>
              <a:ext cx="153129" cy="242855"/>
            </a:xfrm>
            <a:custGeom>
              <a:avLst/>
              <a:gdLst/>
              <a:ahLst/>
              <a:cxnLst/>
              <a:rect l="l" t="t" r="r" b="b"/>
              <a:pathLst>
                <a:path w="12624" h="20021" extrusionOk="0">
                  <a:moveTo>
                    <a:pt x="4372" y="0"/>
                  </a:moveTo>
                  <a:lnTo>
                    <a:pt x="4148" y="22"/>
                  </a:lnTo>
                  <a:lnTo>
                    <a:pt x="3903" y="43"/>
                  </a:lnTo>
                  <a:lnTo>
                    <a:pt x="3668" y="75"/>
                  </a:lnTo>
                  <a:lnTo>
                    <a:pt x="3412" y="117"/>
                  </a:lnTo>
                  <a:lnTo>
                    <a:pt x="3156" y="181"/>
                  </a:lnTo>
                  <a:lnTo>
                    <a:pt x="2890" y="245"/>
                  </a:lnTo>
                  <a:lnTo>
                    <a:pt x="2613" y="320"/>
                  </a:lnTo>
                  <a:lnTo>
                    <a:pt x="2336" y="416"/>
                  </a:lnTo>
                  <a:lnTo>
                    <a:pt x="2048" y="523"/>
                  </a:lnTo>
                  <a:lnTo>
                    <a:pt x="1749" y="651"/>
                  </a:lnTo>
                  <a:lnTo>
                    <a:pt x="1451" y="789"/>
                  </a:lnTo>
                  <a:lnTo>
                    <a:pt x="1312" y="864"/>
                  </a:lnTo>
                  <a:lnTo>
                    <a:pt x="1174" y="938"/>
                  </a:lnTo>
                  <a:lnTo>
                    <a:pt x="1046" y="1024"/>
                  </a:lnTo>
                  <a:lnTo>
                    <a:pt x="928" y="1120"/>
                  </a:lnTo>
                  <a:lnTo>
                    <a:pt x="811" y="1216"/>
                  </a:lnTo>
                  <a:lnTo>
                    <a:pt x="704" y="1311"/>
                  </a:lnTo>
                  <a:lnTo>
                    <a:pt x="608" y="1418"/>
                  </a:lnTo>
                  <a:lnTo>
                    <a:pt x="523" y="1525"/>
                  </a:lnTo>
                  <a:lnTo>
                    <a:pt x="449" y="1642"/>
                  </a:lnTo>
                  <a:lnTo>
                    <a:pt x="374" y="1759"/>
                  </a:lnTo>
                  <a:lnTo>
                    <a:pt x="310" y="1876"/>
                  </a:lnTo>
                  <a:lnTo>
                    <a:pt x="246" y="2004"/>
                  </a:lnTo>
                  <a:lnTo>
                    <a:pt x="193" y="2143"/>
                  </a:lnTo>
                  <a:lnTo>
                    <a:pt x="150" y="2271"/>
                  </a:lnTo>
                  <a:lnTo>
                    <a:pt x="118" y="2410"/>
                  </a:lnTo>
                  <a:lnTo>
                    <a:pt x="75" y="2548"/>
                  </a:lnTo>
                  <a:lnTo>
                    <a:pt x="33" y="2847"/>
                  </a:lnTo>
                  <a:lnTo>
                    <a:pt x="1" y="3156"/>
                  </a:lnTo>
                  <a:lnTo>
                    <a:pt x="1" y="3476"/>
                  </a:lnTo>
                  <a:lnTo>
                    <a:pt x="11" y="3817"/>
                  </a:lnTo>
                  <a:lnTo>
                    <a:pt x="33" y="4158"/>
                  </a:lnTo>
                  <a:lnTo>
                    <a:pt x="75" y="4520"/>
                  </a:lnTo>
                  <a:lnTo>
                    <a:pt x="139" y="4883"/>
                  </a:lnTo>
                  <a:lnTo>
                    <a:pt x="203" y="5256"/>
                  </a:lnTo>
                  <a:lnTo>
                    <a:pt x="278" y="5640"/>
                  </a:lnTo>
                  <a:lnTo>
                    <a:pt x="363" y="6034"/>
                  </a:lnTo>
                  <a:lnTo>
                    <a:pt x="555" y="6834"/>
                  </a:lnTo>
                  <a:lnTo>
                    <a:pt x="768" y="7655"/>
                  </a:lnTo>
                  <a:lnTo>
                    <a:pt x="971" y="8497"/>
                  </a:lnTo>
                  <a:lnTo>
                    <a:pt x="1163" y="9339"/>
                  </a:lnTo>
                  <a:lnTo>
                    <a:pt x="1248" y="9755"/>
                  </a:lnTo>
                  <a:lnTo>
                    <a:pt x="1323" y="10181"/>
                  </a:lnTo>
                  <a:lnTo>
                    <a:pt x="1387" y="10597"/>
                  </a:lnTo>
                  <a:lnTo>
                    <a:pt x="1451" y="11023"/>
                  </a:lnTo>
                  <a:lnTo>
                    <a:pt x="1493" y="11439"/>
                  </a:lnTo>
                  <a:lnTo>
                    <a:pt x="1515" y="11844"/>
                  </a:lnTo>
                  <a:lnTo>
                    <a:pt x="1536" y="12207"/>
                  </a:lnTo>
                  <a:lnTo>
                    <a:pt x="1568" y="12559"/>
                  </a:lnTo>
                  <a:lnTo>
                    <a:pt x="1600" y="12900"/>
                  </a:lnTo>
                  <a:lnTo>
                    <a:pt x="1653" y="13230"/>
                  </a:lnTo>
                  <a:lnTo>
                    <a:pt x="1707" y="13550"/>
                  </a:lnTo>
                  <a:lnTo>
                    <a:pt x="1760" y="13870"/>
                  </a:lnTo>
                  <a:lnTo>
                    <a:pt x="1834" y="14168"/>
                  </a:lnTo>
                  <a:lnTo>
                    <a:pt x="1909" y="14456"/>
                  </a:lnTo>
                  <a:lnTo>
                    <a:pt x="1984" y="14744"/>
                  </a:lnTo>
                  <a:lnTo>
                    <a:pt x="2069" y="15010"/>
                  </a:lnTo>
                  <a:lnTo>
                    <a:pt x="2165" y="15277"/>
                  </a:lnTo>
                  <a:lnTo>
                    <a:pt x="2261" y="15533"/>
                  </a:lnTo>
                  <a:lnTo>
                    <a:pt x="2368" y="15778"/>
                  </a:lnTo>
                  <a:lnTo>
                    <a:pt x="2485" y="16013"/>
                  </a:lnTo>
                  <a:lnTo>
                    <a:pt x="2602" y="16236"/>
                  </a:lnTo>
                  <a:lnTo>
                    <a:pt x="2719" y="16460"/>
                  </a:lnTo>
                  <a:lnTo>
                    <a:pt x="2847" y="16663"/>
                  </a:lnTo>
                  <a:lnTo>
                    <a:pt x="2975" y="16865"/>
                  </a:lnTo>
                  <a:lnTo>
                    <a:pt x="3114" y="17068"/>
                  </a:lnTo>
                  <a:lnTo>
                    <a:pt x="3252" y="17249"/>
                  </a:lnTo>
                  <a:lnTo>
                    <a:pt x="3391" y="17430"/>
                  </a:lnTo>
                  <a:lnTo>
                    <a:pt x="3540" y="17601"/>
                  </a:lnTo>
                  <a:lnTo>
                    <a:pt x="3689" y="17761"/>
                  </a:lnTo>
                  <a:lnTo>
                    <a:pt x="3839" y="17921"/>
                  </a:lnTo>
                  <a:lnTo>
                    <a:pt x="3999" y="18070"/>
                  </a:lnTo>
                  <a:lnTo>
                    <a:pt x="4159" y="18219"/>
                  </a:lnTo>
                  <a:lnTo>
                    <a:pt x="4318" y="18347"/>
                  </a:lnTo>
                  <a:lnTo>
                    <a:pt x="4478" y="18475"/>
                  </a:lnTo>
                  <a:lnTo>
                    <a:pt x="4819" y="18720"/>
                  </a:lnTo>
                  <a:lnTo>
                    <a:pt x="5150" y="18934"/>
                  </a:lnTo>
                  <a:lnTo>
                    <a:pt x="5502" y="19126"/>
                  </a:lnTo>
                  <a:lnTo>
                    <a:pt x="5843" y="19296"/>
                  </a:lnTo>
                  <a:lnTo>
                    <a:pt x="6195" y="19435"/>
                  </a:lnTo>
                  <a:lnTo>
                    <a:pt x="6536" y="19563"/>
                  </a:lnTo>
                  <a:lnTo>
                    <a:pt x="6877" y="19680"/>
                  </a:lnTo>
                  <a:lnTo>
                    <a:pt x="7218" y="19765"/>
                  </a:lnTo>
                  <a:lnTo>
                    <a:pt x="7549" y="19840"/>
                  </a:lnTo>
                  <a:lnTo>
                    <a:pt x="7868" y="19904"/>
                  </a:lnTo>
                  <a:lnTo>
                    <a:pt x="8188" y="19946"/>
                  </a:lnTo>
                  <a:lnTo>
                    <a:pt x="8487" y="19978"/>
                  </a:lnTo>
                  <a:lnTo>
                    <a:pt x="8775" y="20010"/>
                  </a:lnTo>
                  <a:lnTo>
                    <a:pt x="9041" y="20021"/>
                  </a:lnTo>
                  <a:lnTo>
                    <a:pt x="9532" y="20021"/>
                  </a:lnTo>
                  <a:lnTo>
                    <a:pt x="9745" y="20010"/>
                  </a:lnTo>
                  <a:lnTo>
                    <a:pt x="9926" y="19989"/>
                  </a:lnTo>
                  <a:lnTo>
                    <a:pt x="10182" y="19968"/>
                  </a:lnTo>
                  <a:lnTo>
                    <a:pt x="10416" y="19925"/>
                  </a:lnTo>
                  <a:lnTo>
                    <a:pt x="10640" y="19882"/>
                  </a:lnTo>
                  <a:lnTo>
                    <a:pt x="10843" y="19829"/>
                  </a:lnTo>
                  <a:lnTo>
                    <a:pt x="11035" y="19776"/>
                  </a:lnTo>
                  <a:lnTo>
                    <a:pt x="11216" y="19712"/>
                  </a:lnTo>
                  <a:lnTo>
                    <a:pt x="11386" y="19637"/>
                  </a:lnTo>
                  <a:lnTo>
                    <a:pt x="11536" y="19563"/>
                  </a:lnTo>
                  <a:lnTo>
                    <a:pt x="11685" y="19477"/>
                  </a:lnTo>
                  <a:lnTo>
                    <a:pt x="11813" y="19392"/>
                  </a:lnTo>
                  <a:lnTo>
                    <a:pt x="11930" y="19296"/>
                  </a:lnTo>
                  <a:lnTo>
                    <a:pt x="12037" y="19200"/>
                  </a:lnTo>
                  <a:lnTo>
                    <a:pt x="12133" y="19104"/>
                  </a:lnTo>
                  <a:lnTo>
                    <a:pt x="12218" y="18998"/>
                  </a:lnTo>
                  <a:lnTo>
                    <a:pt x="12303" y="18891"/>
                  </a:lnTo>
                  <a:lnTo>
                    <a:pt x="12367" y="18774"/>
                  </a:lnTo>
                  <a:lnTo>
                    <a:pt x="12421" y="18656"/>
                  </a:lnTo>
                  <a:lnTo>
                    <a:pt x="12474" y="18539"/>
                  </a:lnTo>
                  <a:lnTo>
                    <a:pt x="12517" y="18422"/>
                  </a:lnTo>
                  <a:lnTo>
                    <a:pt x="12548" y="18305"/>
                  </a:lnTo>
                  <a:lnTo>
                    <a:pt x="12580" y="18177"/>
                  </a:lnTo>
                  <a:lnTo>
                    <a:pt x="12602" y="18049"/>
                  </a:lnTo>
                  <a:lnTo>
                    <a:pt x="12623" y="17793"/>
                  </a:lnTo>
                  <a:lnTo>
                    <a:pt x="12623" y="17537"/>
                  </a:lnTo>
                  <a:lnTo>
                    <a:pt x="12602" y="17281"/>
                  </a:lnTo>
                  <a:lnTo>
                    <a:pt x="12570" y="17036"/>
                  </a:lnTo>
                  <a:lnTo>
                    <a:pt x="12517" y="16791"/>
                  </a:lnTo>
                  <a:lnTo>
                    <a:pt x="12442" y="16418"/>
                  </a:lnTo>
                  <a:lnTo>
                    <a:pt x="12346" y="16045"/>
                  </a:lnTo>
                  <a:lnTo>
                    <a:pt x="12239" y="15671"/>
                  </a:lnTo>
                  <a:lnTo>
                    <a:pt x="12122" y="15298"/>
                  </a:lnTo>
                  <a:lnTo>
                    <a:pt x="11994" y="14915"/>
                  </a:lnTo>
                  <a:lnTo>
                    <a:pt x="11856" y="14541"/>
                  </a:lnTo>
                  <a:lnTo>
                    <a:pt x="11717" y="14179"/>
                  </a:lnTo>
                  <a:lnTo>
                    <a:pt x="11578" y="13827"/>
                  </a:lnTo>
                  <a:lnTo>
                    <a:pt x="11429" y="13475"/>
                  </a:lnTo>
                  <a:lnTo>
                    <a:pt x="11280" y="13145"/>
                  </a:lnTo>
                  <a:lnTo>
                    <a:pt x="11131" y="12825"/>
                  </a:lnTo>
                  <a:lnTo>
                    <a:pt x="10971" y="12527"/>
                  </a:lnTo>
                  <a:lnTo>
                    <a:pt x="10821" y="12249"/>
                  </a:lnTo>
                  <a:lnTo>
                    <a:pt x="10683" y="11994"/>
                  </a:lnTo>
                  <a:lnTo>
                    <a:pt x="10534" y="11770"/>
                  </a:lnTo>
                  <a:lnTo>
                    <a:pt x="10395" y="11567"/>
                  </a:lnTo>
                  <a:lnTo>
                    <a:pt x="10182" y="11258"/>
                  </a:lnTo>
                  <a:lnTo>
                    <a:pt x="9979" y="10917"/>
                  </a:lnTo>
                  <a:lnTo>
                    <a:pt x="9777" y="10554"/>
                  </a:lnTo>
                  <a:lnTo>
                    <a:pt x="9585" y="10181"/>
                  </a:lnTo>
                  <a:lnTo>
                    <a:pt x="9393" y="9776"/>
                  </a:lnTo>
                  <a:lnTo>
                    <a:pt x="9212" y="9360"/>
                  </a:lnTo>
                  <a:lnTo>
                    <a:pt x="9041" y="8934"/>
                  </a:lnTo>
                  <a:lnTo>
                    <a:pt x="8871" y="8486"/>
                  </a:lnTo>
                  <a:lnTo>
                    <a:pt x="8711" y="8038"/>
                  </a:lnTo>
                  <a:lnTo>
                    <a:pt x="8561" y="7580"/>
                  </a:lnTo>
                  <a:lnTo>
                    <a:pt x="8412" y="7111"/>
                  </a:lnTo>
                  <a:lnTo>
                    <a:pt x="8274" y="6652"/>
                  </a:lnTo>
                  <a:lnTo>
                    <a:pt x="8018" y="5725"/>
                  </a:lnTo>
                  <a:lnTo>
                    <a:pt x="7783" y="4819"/>
                  </a:lnTo>
                  <a:lnTo>
                    <a:pt x="7581" y="3945"/>
                  </a:lnTo>
                  <a:lnTo>
                    <a:pt x="7399" y="3124"/>
                  </a:lnTo>
                  <a:lnTo>
                    <a:pt x="7250" y="2388"/>
                  </a:lnTo>
                  <a:lnTo>
                    <a:pt x="7133" y="1738"/>
                  </a:lnTo>
                  <a:lnTo>
                    <a:pt x="6962" y="789"/>
                  </a:lnTo>
                  <a:lnTo>
                    <a:pt x="6909" y="448"/>
                  </a:lnTo>
                  <a:lnTo>
                    <a:pt x="6813" y="395"/>
                  </a:lnTo>
                  <a:lnTo>
                    <a:pt x="6685" y="341"/>
                  </a:lnTo>
                  <a:lnTo>
                    <a:pt x="6515" y="277"/>
                  </a:lnTo>
                  <a:lnTo>
                    <a:pt x="6291" y="213"/>
                  </a:lnTo>
                  <a:lnTo>
                    <a:pt x="6035" y="139"/>
                  </a:lnTo>
                  <a:lnTo>
                    <a:pt x="5726" y="86"/>
                  </a:lnTo>
                  <a:lnTo>
                    <a:pt x="5384" y="32"/>
                  </a:lnTo>
                  <a:lnTo>
                    <a:pt x="5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494;p38">
              <a:extLst>
                <a:ext uri="{FF2B5EF4-FFF2-40B4-BE49-F238E27FC236}">
                  <a16:creationId xmlns:a16="http://schemas.microsoft.com/office/drawing/2014/main" id="{94E3AC7E-371C-61AD-3679-73A850510095}"/>
                </a:ext>
              </a:extLst>
            </p:cNvPr>
            <p:cNvSpPr/>
            <p:nvPr/>
          </p:nvSpPr>
          <p:spPr>
            <a:xfrm>
              <a:off x="7125605" y="4034595"/>
              <a:ext cx="110068" cy="394807"/>
            </a:xfrm>
            <a:custGeom>
              <a:avLst/>
              <a:gdLst/>
              <a:ahLst/>
              <a:cxnLst/>
              <a:rect l="l" t="t" r="r" b="b"/>
              <a:pathLst>
                <a:path w="9074" h="32548" extrusionOk="0">
                  <a:moveTo>
                    <a:pt x="7346" y="1"/>
                  </a:moveTo>
                  <a:lnTo>
                    <a:pt x="1291" y="768"/>
                  </a:lnTo>
                  <a:lnTo>
                    <a:pt x="1323" y="1408"/>
                  </a:lnTo>
                  <a:lnTo>
                    <a:pt x="1397" y="3103"/>
                  </a:lnTo>
                  <a:lnTo>
                    <a:pt x="1440" y="4254"/>
                  </a:lnTo>
                  <a:lnTo>
                    <a:pt x="1472" y="5555"/>
                  </a:lnTo>
                  <a:lnTo>
                    <a:pt x="1493" y="6973"/>
                  </a:lnTo>
                  <a:lnTo>
                    <a:pt x="1493" y="8444"/>
                  </a:lnTo>
                  <a:lnTo>
                    <a:pt x="1483" y="9958"/>
                  </a:lnTo>
                  <a:lnTo>
                    <a:pt x="1461" y="10715"/>
                  </a:lnTo>
                  <a:lnTo>
                    <a:pt x="1440" y="11472"/>
                  </a:lnTo>
                  <a:lnTo>
                    <a:pt x="1408" y="12207"/>
                  </a:lnTo>
                  <a:lnTo>
                    <a:pt x="1365" y="12932"/>
                  </a:lnTo>
                  <a:lnTo>
                    <a:pt x="1323" y="13625"/>
                  </a:lnTo>
                  <a:lnTo>
                    <a:pt x="1259" y="14307"/>
                  </a:lnTo>
                  <a:lnTo>
                    <a:pt x="1184" y="14947"/>
                  </a:lnTo>
                  <a:lnTo>
                    <a:pt x="1110" y="15555"/>
                  </a:lnTo>
                  <a:lnTo>
                    <a:pt x="1014" y="16120"/>
                  </a:lnTo>
                  <a:lnTo>
                    <a:pt x="907" y="16642"/>
                  </a:lnTo>
                  <a:lnTo>
                    <a:pt x="854" y="16887"/>
                  </a:lnTo>
                  <a:lnTo>
                    <a:pt x="790" y="17111"/>
                  </a:lnTo>
                  <a:lnTo>
                    <a:pt x="726" y="17324"/>
                  </a:lnTo>
                  <a:lnTo>
                    <a:pt x="662" y="17527"/>
                  </a:lnTo>
                  <a:lnTo>
                    <a:pt x="587" y="17708"/>
                  </a:lnTo>
                  <a:lnTo>
                    <a:pt x="513" y="17879"/>
                  </a:lnTo>
                  <a:lnTo>
                    <a:pt x="438" y="18039"/>
                  </a:lnTo>
                  <a:lnTo>
                    <a:pt x="353" y="18177"/>
                  </a:lnTo>
                  <a:lnTo>
                    <a:pt x="257" y="18337"/>
                  </a:lnTo>
                  <a:lnTo>
                    <a:pt x="182" y="18497"/>
                  </a:lnTo>
                  <a:lnTo>
                    <a:pt x="118" y="18678"/>
                  </a:lnTo>
                  <a:lnTo>
                    <a:pt x="65" y="18859"/>
                  </a:lnTo>
                  <a:lnTo>
                    <a:pt x="33" y="19051"/>
                  </a:lnTo>
                  <a:lnTo>
                    <a:pt x="12" y="19243"/>
                  </a:lnTo>
                  <a:lnTo>
                    <a:pt x="1" y="19446"/>
                  </a:lnTo>
                  <a:lnTo>
                    <a:pt x="1" y="19659"/>
                  </a:lnTo>
                  <a:lnTo>
                    <a:pt x="12" y="19872"/>
                  </a:lnTo>
                  <a:lnTo>
                    <a:pt x="33" y="20085"/>
                  </a:lnTo>
                  <a:lnTo>
                    <a:pt x="65" y="20309"/>
                  </a:lnTo>
                  <a:lnTo>
                    <a:pt x="118" y="20544"/>
                  </a:lnTo>
                  <a:lnTo>
                    <a:pt x="171" y="20778"/>
                  </a:lnTo>
                  <a:lnTo>
                    <a:pt x="225" y="21013"/>
                  </a:lnTo>
                  <a:lnTo>
                    <a:pt x="374" y="21503"/>
                  </a:lnTo>
                  <a:lnTo>
                    <a:pt x="545" y="22004"/>
                  </a:lnTo>
                  <a:lnTo>
                    <a:pt x="747" y="22527"/>
                  </a:lnTo>
                  <a:lnTo>
                    <a:pt x="960" y="23049"/>
                  </a:lnTo>
                  <a:lnTo>
                    <a:pt x="1184" y="23582"/>
                  </a:lnTo>
                  <a:lnTo>
                    <a:pt x="1664" y="24669"/>
                  </a:lnTo>
                  <a:lnTo>
                    <a:pt x="2144" y="25757"/>
                  </a:lnTo>
                  <a:lnTo>
                    <a:pt x="2282" y="26109"/>
                  </a:lnTo>
                  <a:lnTo>
                    <a:pt x="2421" y="26460"/>
                  </a:lnTo>
                  <a:lnTo>
                    <a:pt x="2538" y="26812"/>
                  </a:lnTo>
                  <a:lnTo>
                    <a:pt x="2645" y="27153"/>
                  </a:lnTo>
                  <a:lnTo>
                    <a:pt x="2847" y="27846"/>
                  </a:lnTo>
                  <a:lnTo>
                    <a:pt x="3018" y="28497"/>
                  </a:lnTo>
                  <a:lnTo>
                    <a:pt x="3178" y="29115"/>
                  </a:lnTo>
                  <a:lnTo>
                    <a:pt x="3327" y="29669"/>
                  </a:lnTo>
                  <a:lnTo>
                    <a:pt x="3402" y="29915"/>
                  </a:lnTo>
                  <a:lnTo>
                    <a:pt x="3487" y="30149"/>
                  </a:lnTo>
                  <a:lnTo>
                    <a:pt x="3562" y="30352"/>
                  </a:lnTo>
                  <a:lnTo>
                    <a:pt x="3647" y="30533"/>
                  </a:lnTo>
                  <a:lnTo>
                    <a:pt x="3721" y="30671"/>
                  </a:lnTo>
                  <a:lnTo>
                    <a:pt x="3796" y="30810"/>
                  </a:lnTo>
                  <a:lnTo>
                    <a:pt x="3881" y="30938"/>
                  </a:lnTo>
                  <a:lnTo>
                    <a:pt x="3967" y="31066"/>
                  </a:lnTo>
                  <a:lnTo>
                    <a:pt x="4063" y="31183"/>
                  </a:lnTo>
                  <a:lnTo>
                    <a:pt x="4169" y="31290"/>
                  </a:lnTo>
                  <a:lnTo>
                    <a:pt x="4372" y="31514"/>
                  </a:lnTo>
                  <a:lnTo>
                    <a:pt x="4596" y="31706"/>
                  </a:lnTo>
                  <a:lnTo>
                    <a:pt x="4841" y="31876"/>
                  </a:lnTo>
                  <a:lnTo>
                    <a:pt x="5086" y="32036"/>
                  </a:lnTo>
                  <a:lnTo>
                    <a:pt x="5342" y="32164"/>
                  </a:lnTo>
                  <a:lnTo>
                    <a:pt x="5608" y="32281"/>
                  </a:lnTo>
                  <a:lnTo>
                    <a:pt x="5875" y="32377"/>
                  </a:lnTo>
                  <a:lnTo>
                    <a:pt x="6152" y="32452"/>
                  </a:lnTo>
                  <a:lnTo>
                    <a:pt x="6419" y="32505"/>
                  </a:lnTo>
                  <a:lnTo>
                    <a:pt x="6696" y="32537"/>
                  </a:lnTo>
                  <a:lnTo>
                    <a:pt x="6962" y="32548"/>
                  </a:lnTo>
                  <a:lnTo>
                    <a:pt x="7218" y="32548"/>
                  </a:lnTo>
                  <a:lnTo>
                    <a:pt x="7463" y="32516"/>
                  </a:lnTo>
                  <a:lnTo>
                    <a:pt x="7709" y="32462"/>
                  </a:lnTo>
                  <a:lnTo>
                    <a:pt x="7932" y="32398"/>
                  </a:lnTo>
                  <a:lnTo>
                    <a:pt x="8050" y="32356"/>
                  </a:lnTo>
                  <a:lnTo>
                    <a:pt x="8156" y="32303"/>
                  </a:lnTo>
                  <a:lnTo>
                    <a:pt x="8252" y="32249"/>
                  </a:lnTo>
                  <a:lnTo>
                    <a:pt x="8348" y="32196"/>
                  </a:lnTo>
                  <a:lnTo>
                    <a:pt x="8444" y="32132"/>
                  </a:lnTo>
                  <a:lnTo>
                    <a:pt x="8529" y="32068"/>
                  </a:lnTo>
                  <a:lnTo>
                    <a:pt x="8604" y="31993"/>
                  </a:lnTo>
                  <a:lnTo>
                    <a:pt x="8679" y="31908"/>
                  </a:lnTo>
                  <a:lnTo>
                    <a:pt x="8753" y="31823"/>
                  </a:lnTo>
                  <a:lnTo>
                    <a:pt x="8817" y="31738"/>
                  </a:lnTo>
                  <a:lnTo>
                    <a:pt x="8871" y="31642"/>
                  </a:lnTo>
                  <a:lnTo>
                    <a:pt x="8924" y="31535"/>
                  </a:lnTo>
                  <a:lnTo>
                    <a:pt x="8967" y="31428"/>
                  </a:lnTo>
                  <a:lnTo>
                    <a:pt x="9009" y="31322"/>
                  </a:lnTo>
                  <a:lnTo>
                    <a:pt x="9041" y="31204"/>
                  </a:lnTo>
                  <a:lnTo>
                    <a:pt x="9062" y="31077"/>
                  </a:lnTo>
                  <a:lnTo>
                    <a:pt x="9073" y="30949"/>
                  </a:lnTo>
                  <a:lnTo>
                    <a:pt x="9073" y="30810"/>
                  </a:lnTo>
                  <a:lnTo>
                    <a:pt x="9073" y="30671"/>
                  </a:lnTo>
                  <a:lnTo>
                    <a:pt x="9062" y="30533"/>
                  </a:lnTo>
                  <a:lnTo>
                    <a:pt x="9041" y="30384"/>
                  </a:lnTo>
                  <a:lnTo>
                    <a:pt x="9020" y="30224"/>
                  </a:lnTo>
                  <a:lnTo>
                    <a:pt x="8977" y="30064"/>
                  </a:lnTo>
                  <a:lnTo>
                    <a:pt x="8924" y="29893"/>
                  </a:lnTo>
                  <a:lnTo>
                    <a:pt x="8871" y="29723"/>
                  </a:lnTo>
                  <a:lnTo>
                    <a:pt x="8796" y="29541"/>
                  </a:lnTo>
                  <a:lnTo>
                    <a:pt x="8721" y="29360"/>
                  </a:lnTo>
                  <a:lnTo>
                    <a:pt x="8625" y="29179"/>
                  </a:lnTo>
                  <a:lnTo>
                    <a:pt x="8444" y="28774"/>
                  </a:lnTo>
                  <a:lnTo>
                    <a:pt x="8263" y="28337"/>
                  </a:lnTo>
                  <a:lnTo>
                    <a:pt x="8092" y="27878"/>
                  </a:lnTo>
                  <a:lnTo>
                    <a:pt x="7932" y="27399"/>
                  </a:lnTo>
                  <a:lnTo>
                    <a:pt x="7773" y="26887"/>
                  </a:lnTo>
                  <a:lnTo>
                    <a:pt x="7623" y="26354"/>
                  </a:lnTo>
                  <a:lnTo>
                    <a:pt x="7485" y="25810"/>
                  </a:lnTo>
                  <a:lnTo>
                    <a:pt x="7357" y="25245"/>
                  </a:lnTo>
                  <a:lnTo>
                    <a:pt x="7229" y="24680"/>
                  </a:lnTo>
                  <a:lnTo>
                    <a:pt x="7112" y="24094"/>
                  </a:lnTo>
                  <a:lnTo>
                    <a:pt x="6994" y="23507"/>
                  </a:lnTo>
                  <a:lnTo>
                    <a:pt x="6898" y="22921"/>
                  </a:lnTo>
                  <a:lnTo>
                    <a:pt x="6706" y="21748"/>
                  </a:lnTo>
                  <a:lnTo>
                    <a:pt x="6536" y="20608"/>
                  </a:lnTo>
                  <a:lnTo>
                    <a:pt x="6397" y="19499"/>
                  </a:lnTo>
                  <a:lnTo>
                    <a:pt x="6280" y="18476"/>
                  </a:lnTo>
                  <a:lnTo>
                    <a:pt x="6184" y="17537"/>
                  </a:lnTo>
                  <a:lnTo>
                    <a:pt x="6109" y="16727"/>
                  </a:lnTo>
                  <a:lnTo>
                    <a:pt x="6014" y="15533"/>
                  </a:lnTo>
                  <a:lnTo>
                    <a:pt x="5982" y="15107"/>
                  </a:lnTo>
                  <a:lnTo>
                    <a:pt x="734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495;p38">
              <a:extLst>
                <a:ext uri="{FF2B5EF4-FFF2-40B4-BE49-F238E27FC236}">
                  <a16:creationId xmlns:a16="http://schemas.microsoft.com/office/drawing/2014/main" id="{52AFF944-2B83-33B5-A51A-11C5804A6B5A}"/>
                </a:ext>
              </a:extLst>
            </p:cNvPr>
            <p:cNvSpPr/>
            <p:nvPr/>
          </p:nvSpPr>
          <p:spPr>
            <a:xfrm>
              <a:off x="7121469" y="2748492"/>
              <a:ext cx="264725" cy="561886"/>
            </a:xfrm>
            <a:custGeom>
              <a:avLst/>
              <a:gdLst/>
              <a:ahLst/>
              <a:cxnLst/>
              <a:rect l="l" t="t" r="r" b="b"/>
              <a:pathLst>
                <a:path w="21824" h="46322" extrusionOk="0">
                  <a:moveTo>
                    <a:pt x="1" y="1"/>
                  </a:moveTo>
                  <a:lnTo>
                    <a:pt x="3764" y="7858"/>
                  </a:lnTo>
                  <a:lnTo>
                    <a:pt x="3935" y="7858"/>
                  </a:lnTo>
                  <a:lnTo>
                    <a:pt x="4116" y="7869"/>
                  </a:lnTo>
                  <a:lnTo>
                    <a:pt x="4297" y="7901"/>
                  </a:lnTo>
                  <a:lnTo>
                    <a:pt x="4489" y="7943"/>
                  </a:lnTo>
                  <a:lnTo>
                    <a:pt x="4681" y="8007"/>
                  </a:lnTo>
                  <a:lnTo>
                    <a:pt x="4873" y="8082"/>
                  </a:lnTo>
                  <a:lnTo>
                    <a:pt x="5075" y="8167"/>
                  </a:lnTo>
                  <a:lnTo>
                    <a:pt x="5278" y="8263"/>
                  </a:lnTo>
                  <a:lnTo>
                    <a:pt x="5491" y="8370"/>
                  </a:lnTo>
                  <a:lnTo>
                    <a:pt x="5694" y="8498"/>
                  </a:lnTo>
                  <a:lnTo>
                    <a:pt x="5907" y="8625"/>
                  </a:lnTo>
                  <a:lnTo>
                    <a:pt x="6120" y="8775"/>
                  </a:lnTo>
                  <a:lnTo>
                    <a:pt x="6344" y="8924"/>
                  </a:lnTo>
                  <a:lnTo>
                    <a:pt x="6557" y="9095"/>
                  </a:lnTo>
                  <a:lnTo>
                    <a:pt x="7005" y="9457"/>
                  </a:lnTo>
                  <a:lnTo>
                    <a:pt x="7463" y="9851"/>
                  </a:lnTo>
                  <a:lnTo>
                    <a:pt x="7922" y="10278"/>
                  </a:lnTo>
                  <a:lnTo>
                    <a:pt x="8380" y="10726"/>
                  </a:lnTo>
                  <a:lnTo>
                    <a:pt x="8849" y="11205"/>
                  </a:lnTo>
                  <a:lnTo>
                    <a:pt x="9308" y="11706"/>
                  </a:lnTo>
                  <a:lnTo>
                    <a:pt x="9777" y="12229"/>
                  </a:lnTo>
                  <a:lnTo>
                    <a:pt x="10235" y="12762"/>
                  </a:lnTo>
                  <a:lnTo>
                    <a:pt x="10693" y="13306"/>
                  </a:lnTo>
                  <a:lnTo>
                    <a:pt x="11141" y="13860"/>
                  </a:lnTo>
                  <a:lnTo>
                    <a:pt x="11589" y="14425"/>
                  </a:lnTo>
                  <a:lnTo>
                    <a:pt x="12026" y="14979"/>
                  </a:lnTo>
                  <a:lnTo>
                    <a:pt x="12442" y="15544"/>
                  </a:lnTo>
                  <a:lnTo>
                    <a:pt x="13252" y="16632"/>
                  </a:lnTo>
                  <a:lnTo>
                    <a:pt x="14009" y="17676"/>
                  </a:lnTo>
                  <a:lnTo>
                    <a:pt x="14681" y="18647"/>
                  </a:lnTo>
                  <a:lnTo>
                    <a:pt x="15267" y="19510"/>
                  </a:lnTo>
                  <a:lnTo>
                    <a:pt x="15747" y="20246"/>
                  </a:lnTo>
                  <a:lnTo>
                    <a:pt x="16120" y="20821"/>
                  </a:lnTo>
                  <a:lnTo>
                    <a:pt x="16194" y="20949"/>
                  </a:lnTo>
                  <a:lnTo>
                    <a:pt x="16237" y="21077"/>
                  </a:lnTo>
                  <a:lnTo>
                    <a:pt x="16258" y="21216"/>
                  </a:lnTo>
                  <a:lnTo>
                    <a:pt x="16248" y="21354"/>
                  </a:lnTo>
                  <a:lnTo>
                    <a:pt x="16226" y="21493"/>
                  </a:lnTo>
                  <a:lnTo>
                    <a:pt x="16173" y="21632"/>
                  </a:lnTo>
                  <a:lnTo>
                    <a:pt x="16098" y="21749"/>
                  </a:lnTo>
                  <a:lnTo>
                    <a:pt x="16013" y="21855"/>
                  </a:lnTo>
                  <a:lnTo>
                    <a:pt x="4361" y="32921"/>
                  </a:lnTo>
                  <a:lnTo>
                    <a:pt x="4276" y="33380"/>
                  </a:lnTo>
                  <a:lnTo>
                    <a:pt x="4190" y="33913"/>
                  </a:lnTo>
                  <a:lnTo>
                    <a:pt x="4073" y="34606"/>
                  </a:lnTo>
                  <a:lnTo>
                    <a:pt x="3967" y="35437"/>
                  </a:lnTo>
                  <a:lnTo>
                    <a:pt x="3860" y="36375"/>
                  </a:lnTo>
                  <a:lnTo>
                    <a:pt x="3807" y="36876"/>
                  </a:lnTo>
                  <a:lnTo>
                    <a:pt x="3764" y="37399"/>
                  </a:lnTo>
                  <a:lnTo>
                    <a:pt x="3732" y="37932"/>
                  </a:lnTo>
                  <a:lnTo>
                    <a:pt x="3700" y="38475"/>
                  </a:lnTo>
                  <a:lnTo>
                    <a:pt x="3689" y="39019"/>
                  </a:lnTo>
                  <a:lnTo>
                    <a:pt x="3679" y="39573"/>
                  </a:lnTo>
                  <a:lnTo>
                    <a:pt x="3689" y="40128"/>
                  </a:lnTo>
                  <a:lnTo>
                    <a:pt x="3711" y="40682"/>
                  </a:lnTo>
                  <a:lnTo>
                    <a:pt x="3743" y="41226"/>
                  </a:lnTo>
                  <a:lnTo>
                    <a:pt x="3796" y="41759"/>
                  </a:lnTo>
                  <a:lnTo>
                    <a:pt x="3871" y="42271"/>
                  </a:lnTo>
                  <a:lnTo>
                    <a:pt x="3967" y="42772"/>
                  </a:lnTo>
                  <a:lnTo>
                    <a:pt x="4020" y="43017"/>
                  </a:lnTo>
                  <a:lnTo>
                    <a:pt x="4084" y="43251"/>
                  </a:lnTo>
                  <a:lnTo>
                    <a:pt x="4148" y="43486"/>
                  </a:lnTo>
                  <a:lnTo>
                    <a:pt x="4222" y="43710"/>
                  </a:lnTo>
                  <a:lnTo>
                    <a:pt x="4297" y="43934"/>
                  </a:lnTo>
                  <a:lnTo>
                    <a:pt x="4382" y="44136"/>
                  </a:lnTo>
                  <a:lnTo>
                    <a:pt x="4468" y="44339"/>
                  </a:lnTo>
                  <a:lnTo>
                    <a:pt x="4564" y="44541"/>
                  </a:lnTo>
                  <a:lnTo>
                    <a:pt x="4670" y="44723"/>
                  </a:lnTo>
                  <a:lnTo>
                    <a:pt x="4777" y="44904"/>
                  </a:lnTo>
                  <a:lnTo>
                    <a:pt x="4894" y="45074"/>
                  </a:lnTo>
                  <a:lnTo>
                    <a:pt x="5022" y="45224"/>
                  </a:lnTo>
                  <a:lnTo>
                    <a:pt x="5161" y="45373"/>
                  </a:lnTo>
                  <a:lnTo>
                    <a:pt x="5299" y="45511"/>
                  </a:lnTo>
                  <a:lnTo>
                    <a:pt x="5448" y="45639"/>
                  </a:lnTo>
                  <a:lnTo>
                    <a:pt x="5598" y="45757"/>
                  </a:lnTo>
                  <a:lnTo>
                    <a:pt x="5758" y="45853"/>
                  </a:lnTo>
                  <a:lnTo>
                    <a:pt x="5928" y="45949"/>
                  </a:lnTo>
                  <a:lnTo>
                    <a:pt x="6088" y="46023"/>
                  </a:lnTo>
                  <a:lnTo>
                    <a:pt x="6259" y="46098"/>
                  </a:lnTo>
                  <a:lnTo>
                    <a:pt x="6429" y="46162"/>
                  </a:lnTo>
                  <a:lnTo>
                    <a:pt x="6589" y="46204"/>
                  </a:lnTo>
                  <a:lnTo>
                    <a:pt x="6760" y="46247"/>
                  </a:lnTo>
                  <a:lnTo>
                    <a:pt x="6930" y="46279"/>
                  </a:lnTo>
                  <a:lnTo>
                    <a:pt x="7111" y="46300"/>
                  </a:lnTo>
                  <a:lnTo>
                    <a:pt x="7282" y="46322"/>
                  </a:lnTo>
                  <a:lnTo>
                    <a:pt x="7623" y="46322"/>
                  </a:lnTo>
                  <a:lnTo>
                    <a:pt x="7794" y="46311"/>
                  </a:lnTo>
                  <a:lnTo>
                    <a:pt x="7975" y="46290"/>
                  </a:lnTo>
                  <a:lnTo>
                    <a:pt x="8146" y="46268"/>
                  </a:lnTo>
                  <a:lnTo>
                    <a:pt x="8316" y="46236"/>
                  </a:lnTo>
                  <a:lnTo>
                    <a:pt x="8487" y="46194"/>
                  </a:lnTo>
                  <a:lnTo>
                    <a:pt x="8657" y="46151"/>
                  </a:lnTo>
                  <a:lnTo>
                    <a:pt x="8998" y="46045"/>
                  </a:lnTo>
                  <a:lnTo>
                    <a:pt x="9340" y="45906"/>
                  </a:lnTo>
                  <a:lnTo>
                    <a:pt x="9659" y="45757"/>
                  </a:lnTo>
                  <a:lnTo>
                    <a:pt x="9990" y="45586"/>
                  </a:lnTo>
                  <a:lnTo>
                    <a:pt x="10299" y="45394"/>
                  </a:lnTo>
                  <a:lnTo>
                    <a:pt x="10597" y="45192"/>
                  </a:lnTo>
                  <a:lnTo>
                    <a:pt x="10885" y="44978"/>
                  </a:lnTo>
                  <a:lnTo>
                    <a:pt x="11163" y="44765"/>
                  </a:lnTo>
                  <a:lnTo>
                    <a:pt x="11429" y="44531"/>
                  </a:lnTo>
                  <a:lnTo>
                    <a:pt x="11674" y="44296"/>
                  </a:lnTo>
                  <a:lnTo>
                    <a:pt x="11898" y="44062"/>
                  </a:lnTo>
                  <a:lnTo>
                    <a:pt x="12111" y="43827"/>
                  </a:lnTo>
                  <a:lnTo>
                    <a:pt x="12303" y="43593"/>
                  </a:lnTo>
                  <a:lnTo>
                    <a:pt x="12463" y="43358"/>
                  </a:lnTo>
                  <a:lnTo>
                    <a:pt x="12612" y="43134"/>
                  </a:lnTo>
                  <a:lnTo>
                    <a:pt x="12740" y="42921"/>
                  </a:lnTo>
                  <a:lnTo>
                    <a:pt x="12836" y="42708"/>
                  </a:lnTo>
                  <a:lnTo>
                    <a:pt x="12900" y="42516"/>
                  </a:lnTo>
                  <a:lnTo>
                    <a:pt x="12943" y="42335"/>
                  </a:lnTo>
                  <a:lnTo>
                    <a:pt x="12954" y="42249"/>
                  </a:lnTo>
                  <a:lnTo>
                    <a:pt x="12964" y="42175"/>
                  </a:lnTo>
                  <a:lnTo>
                    <a:pt x="12954" y="42100"/>
                  </a:lnTo>
                  <a:lnTo>
                    <a:pt x="12943" y="42036"/>
                  </a:lnTo>
                  <a:lnTo>
                    <a:pt x="12922" y="41972"/>
                  </a:lnTo>
                  <a:lnTo>
                    <a:pt x="12890" y="41919"/>
                  </a:lnTo>
                  <a:lnTo>
                    <a:pt x="12858" y="41866"/>
                  </a:lnTo>
                  <a:lnTo>
                    <a:pt x="12804" y="41823"/>
                  </a:lnTo>
                  <a:lnTo>
                    <a:pt x="12730" y="41759"/>
                  </a:lnTo>
                  <a:lnTo>
                    <a:pt x="12655" y="41727"/>
                  </a:lnTo>
                  <a:lnTo>
                    <a:pt x="12570" y="41716"/>
                  </a:lnTo>
                  <a:lnTo>
                    <a:pt x="12484" y="41716"/>
                  </a:lnTo>
                  <a:lnTo>
                    <a:pt x="12388" y="41738"/>
                  </a:lnTo>
                  <a:lnTo>
                    <a:pt x="12303" y="41770"/>
                  </a:lnTo>
                  <a:lnTo>
                    <a:pt x="12207" y="41823"/>
                  </a:lnTo>
                  <a:lnTo>
                    <a:pt x="12111" y="41887"/>
                  </a:lnTo>
                  <a:lnTo>
                    <a:pt x="12015" y="41951"/>
                  </a:lnTo>
                  <a:lnTo>
                    <a:pt x="11909" y="42036"/>
                  </a:lnTo>
                  <a:lnTo>
                    <a:pt x="11706" y="42239"/>
                  </a:lnTo>
                  <a:lnTo>
                    <a:pt x="11493" y="42463"/>
                  </a:lnTo>
                  <a:lnTo>
                    <a:pt x="11269" y="42697"/>
                  </a:lnTo>
                  <a:lnTo>
                    <a:pt x="10800" y="43209"/>
                  </a:lnTo>
                  <a:lnTo>
                    <a:pt x="10566" y="43454"/>
                  </a:lnTo>
                  <a:lnTo>
                    <a:pt x="10320" y="43678"/>
                  </a:lnTo>
                  <a:lnTo>
                    <a:pt x="10192" y="43784"/>
                  </a:lnTo>
                  <a:lnTo>
                    <a:pt x="10075" y="43880"/>
                  </a:lnTo>
                  <a:lnTo>
                    <a:pt x="9947" y="43966"/>
                  </a:lnTo>
                  <a:lnTo>
                    <a:pt x="9819" y="44040"/>
                  </a:lnTo>
                  <a:lnTo>
                    <a:pt x="9691" y="44104"/>
                  </a:lnTo>
                  <a:lnTo>
                    <a:pt x="9563" y="44158"/>
                  </a:lnTo>
                  <a:lnTo>
                    <a:pt x="9435" y="44200"/>
                  </a:lnTo>
                  <a:lnTo>
                    <a:pt x="9308" y="44222"/>
                  </a:lnTo>
                  <a:lnTo>
                    <a:pt x="9180" y="44232"/>
                  </a:lnTo>
                  <a:lnTo>
                    <a:pt x="9052" y="44222"/>
                  </a:lnTo>
                  <a:lnTo>
                    <a:pt x="8924" y="44190"/>
                  </a:lnTo>
                  <a:lnTo>
                    <a:pt x="8806" y="44147"/>
                  </a:lnTo>
                  <a:lnTo>
                    <a:pt x="8679" y="44094"/>
                  </a:lnTo>
                  <a:lnTo>
                    <a:pt x="8551" y="44019"/>
                  </a:lnTo>
                  <a:lnTo>
                    <a:pt x="8433" y="43934"/>
                  </a:lnTo>
                  <a:lnTo>
                    <a:pt x="8316" y="43838"/>
                  </a:lnTo>
                  <a:lnTo>
                    <a:pt x="8199" y="43720"/>
                  </a:lnTo>
                  <a:lnTo>
                    <a:pt x="8092" y="43603"/>
                  </a:lnTo>
                  <a:lnTo>
                    <a:pt x="7986" y="43465"/>
                  </a:lnTo>
                  <a:lnTo>
                    <a:pt x="7890" y="43326"/>
                  </a:lnTo>
                  <a:lnTo>
                    <a:pt x="7794" y="43166"/>
                  </a:lnTo>
                  <a:lnTo>
                    <a:pt x="7708" y="43006"/>
                  </a:lnTo>
                  <a:lnTo>
                    <a:pt x="7623" y="42836"/>
                  </a:lnTo>
                  <a:lnTo>
                    <a:pt x="7549" y="42654"/>
                  </a:lnTo>
                  <a:lnTo>
                    <a:pt x="7485" y="42473"/>
                  </a:lnTo>
                  <a:lnTo>
                    <a:pt x="7431" y="42281"/>
                  </a:lnTo>
                  <a:lnTo>
                    <a:pt x="7378" y="42079"/>
                  </a:lnTo>
                  <a:lnTo>
                    <a:pt x="7335" y="41876"/>
                  </a:lnTo>
                  <a:lnTo>
                    <a:pt x="7314" y="41674"/>
                  </a:lnTo>
                  <a:lnTo>
                    <a:pt x="7293" y="41471"/>
                  </a:lnTo>
                  <a:lnTo>
                    <a:pt x="7282" y="41258"/>
                  </a:lnTo>
                  <a:lnTo>
                    <a:pt x="7282" y="41045"/>
                  </a:lnTo>
                  <a:lnTo>
                    <a:pt x="7303" y="40831"/>
                  </a:lnTo>
                  <a:lnTo>
                    <a:pt x="7325" y="40618"/>
                  </a:lnTo>
                  <a:lnTo>
                    <a:pt x="7367" y="40405"/>
                  </a:lnTo>
                  <a:lnTo>
                    <a:pt x="7421" y="40192"/>
                  </a:lnTo>
                  <a:lnTo>
                    <a:pt x="7485" y="39979"/>
                  </a:lnTo>
                  <a:lnTo>
                    <a:pt x="7570" y="39765"/>
                  </a:lnTo>
                  <a:lnTo>
                    <a:pt x="7666" y="39563"/>
                  </a:lnTo>
                  <a:lnTo>
                    <a:pt x="7772" y="39360"/>
                  </a:lnTo>
                  <a:lnTo>
                    <a:pt x="7879" y="39158"/>
                  </a:lnTo>
                  <a:lnTo>
                    <a:pt x="7975" y="38966"/>
                  </a:lnTo>
                  <a:lnTo>
                    <a:pt x="8039" y="38763"/>
                  </a:lnTo>
                  <a:lnTo>
                    <a:pt x="8082" y="38571"/>
                  </a:lnTo>
                  <a:lnTo>
                    <a:pt x="8103" y="38379"/>
                  </a:lnTo>
                  <a:lnTo>
                    <a:pt x="8114" y="38198"/>
                  </a:lnTo>
                  <a:lnTo>
                    <a:pt x="8103" y="38017"/>
                  </a:lnTo>
                  <a:lnTo>
                    <a:pt x="8071" y="37836"/>
                  </a:lnTo>
                  <a:lnTo>
                    <a:pt x="8039" y="37665"/>
                  </a:lnTo>
                  <a:lnTo>
                    <a:pt x="7986" y="37484"/>
                  </a:lnTo>
                  <a:lnTo>
                    <a:pt x="7922" y="37324"/>
                  </a:lnTo>
                  <a:lnTo>
                    <a:pt x="7847" y="37164"/>
                  </a:lnTo>
                  <a:lnTo>
                    <a:pt x="7772" y="37004"/>
                  </a:lnTo>
                  <a:lnTo>
                    <a:pt x="7676" y="36855"/>
                  </a:lnTo>
                  <a:lnTo>
                    <a:pt x="7581" y="36706"/>
                  </a:lnTo>
                  <a:lnTo>
                    <a:pt x="7485" y="36567"/>
                  </a:lnTo>
                  <a:lnTo>
                    <a:pt x="7271" y="36311"/>
                  </a:lnTo>
                  <a:lnTo>
                    <a:pt x="7058" y="36077"/>
                  </a:lnTo>
                  <a:lnTo>
                    <a:pt x="6845" y="35874"/>
                  </a:lnTo>
                  <a:lnTo>
                    <a:pt x="6653" y="35704"/>
                  </a:lnTo>
                  <a:lnTo>
                    <a:pt x="6482" y="35565"/>
                  </a:lnTo>
                  <a:lnTo>
                    <a:pt x="6344" y="35458"/>
                  </a:lnTo>
                  <a:lnTo>
                    <a:pt x="6227" y="35384"/>
                  </a:lnTo>
                  <a:lnTo>
                    <a:pt x="6898" y="34872"/>
                  </a:lnTo>
                  <a:lnTo>
                    <a:pt x="8668" y="33540"/>
                  </a:lnTo>
                  <a:lnTo>
                    <a:pt x="11163" y="31621"/>
                  </a:lnTo>
                  <a:lnTo>
                    <a:pt x="12570" y="30533"/>
                  </a:lnTo>
                  <a:lnTo>
                    <a:pt x="14030" y="29393"/>
                  </a:lnTo>
                  <a:lnTo>
                    <a:pt x="15480" y="28252"/>
                  </a:lnTo>
                  <a:lnTo>
                    <a:pt x="16887" y="27122"/>
                  </a:lnTo>
                  <a:lnTo>
                    <a:pt x="18209" y="26045"/>
                  </a:lnTo>
                  <a:lnTo>
                    <a:pt x="18817" y="25533"/>
                  </a:lnTo>
                  <a:lnTo>
                    <a:pt x="19382" y="25054"/>
                  </a:lnTo>
                  <a:lnTo>
                    <a:pt x="19915" y="24595"/>
                  </a:lnTo>
                  <a:lnTo>
                    <a:pt x="20384" y="24179"/>
                  </a:lnTo>
                  <a:lnTo>
                    <a:pt x="20800" y="23796"/>
                  </a:lnTo>
                  <a:lnTo>
                    <a:pt x="21152" y="23455"/>
                  </a:lnTo>
                  <a:lnTo>
                    <a:pt x="21439" y="23156"/>
                  </a:lnTo>
                  <a:lnTo>
                    <a:pt x="21653" y="22911"/>
                  </a:lnTo>
                  <a:lnTo>
                    <a:pt x="21727" y="22804"/>
                  </a:lnTo>
                  <a:lnTo>
                    <a:pt x="21781" y="22719"/>
                  </a:lnTo>
                  <a:lnTo>
                    <a:pt x="21813" y="22644"/>
                  </a:lnTo>
                  <a:lnTo>
                    <a:pt x="21823" y="22580"/>
                  </a:lnTo>
                  <a:lnTo>
                    <a:pt x="21813" y="22463"/>
                  </a:lnTo>
                  <a:lnTo>
                    <a:pt x="21791" y="22314"/>
                  </a:lnTo>
                  <a:lnTo>
                    <a:pt x="21759" y="22122"/>
                  </a:lnTo>
                  <a:lnTo>
                    <a:pt x="21717" y="21909"/>
                  </a:lnTo>
                  <a:lnTo>
                    <a:pt x="21653" y="21674"/>
                  </a:lnTo>
                  <a:lnTo>
                    <a:pt x="21578" y="21397"/>
                  </a:lnTo>
                  <a:lnTo>
                    <a:pt x="21482" y="21098"/>
                  </a:lnTo>
                  <a:lnTo>
                    <a:pt x="21375" y="20779"/>
                  </a:lnTo>
                  <a:lnTo>
                    <a:pt x="21258" y="20427"/>
                  </a:lnTo>
                  <a:lnTo>
                    <a:pt x="21120" y="20054"/>
                  </a:lnTo>
                  <a:lnTo>
                    <a:pt x="20960" y="19659"/>
                  </a:lnTo>
                  <a:lnTo>
                    <a:pt x="20800" y="19233"/>
                  </a:lnTo>
                  <a:lnTo>
                    <a:pt x="20608" y="18796"/>
                  </a:lnTo>
                  <a:lnTo>
                    <a:pt x="20405" y="18327"/>
                  </a:lnTo>
                  <a:lnTo>
                    <a:pt x="20192" y="17847"/>
                  </a:lnTo>
                  <a:lnTo>
                    <a:pt x="19958" y="17346"/>
                  </a:lnTo>
                  <a:lnTo>
                    <a:pt x="19702" y="16824"/>
                  </a:lnTo>
                  <a:lnTo>
                    <a:pt x="19435" y="16280"/>
                  </a:lnTo>
                  <a:lnTo>
                    <a:pt x="19147" y="15725"/>
                  </a:lnTo>
                  <a:lnTo>
                    <a:pt x="18838" y="15160"/>
                  </a:lnTo>
                  <a:lnTo>
                    <a:pt x="18508" y="14574"/>
                  </a:lnTo>
                  <a:lnTo>
                    <a:pt x="18167" y="13977"/>
                  </a:lnTo>
                  <a:lnTo>
                    <a:pt x="17804" y="13359"/>
                  </a:lnTo>
                  <a:lnTo>
                    <a:pt x="17431" y="12741"/>
                  </a:lnTo>
                  <a:lnTo>
                    <a:pt x="17026" y="12101"/>
                  </a:lnTo>
                  <a:lnTo>
                    <a:pt x="16610" y="11461"/>
                  </a:lnTo>
                  <a:lnTo>
                    <a:pt x="16173" y="10800"/>
                  </a:lnTo>
                  <a:lnTo>
                    <a:pt x="15704" y="10139"/>
                  </a:lnTo>
                  <a:lnTo>
                    <a:pt x="15224" y="9468"/>
                  </a:lnTo>
                  <a:lnTo>
                    <a:pt x="14734" y="8796"/>
                  </a:lnTo>
                  <a:lnTo>
                    <a:pt x="14211" y="8114"/>
                  </a:lnTo>
                  <a:lnTo>
                    <a:pt x="13668" y="7431"/>
                  </a:lnTo>
                  <a:lnTo>
                    <a:pt x="13391" y="7090"/>
                  </a:lnTo>
                  <a:lnTo>
                    <a:pt x="13113" y="6760"/>
                  </a:lnTo>
                  <a:lnTo>
                    <a:pt x="12826" y="6440"/>
                  </a:lnTo>
                  <a:lnTo>
                    <a:pt x="12538" y="6131"/>
                  </a:lnTo>
                  <a:lnTo>
                    <a:pt x="12261" y="5832"/>
                  </a:lnTo>
                  <a:lnTo>
                    <a:pt x="11973" y="5545"/>
                  </a:lnTo>
                  <a:lnTo>
                    <a:pt x="11674" y="5267"/>
                  </a:lnTo>
                  <a:lnTo>
                    <a:pt x="11386" y="5001"/>
                  </a:lnTo>
                  <a:lnTo>
                    <a:pt x="11099" y="4745"/>
                  </a:lnTo>
                  <a:lnTo>
                    <a:pt x="10800" y="4489"/>
                  </a:lnTo>
                  <a:lnTo>
                    <a:pt x="10512" y="4244"/>
                  </a:lnTo>
                  <a:lnTo>
                    <a:pt x="10214" y="4020"/>
                  </a:lnTo>
                  <a:lnTo>
                    <a:pt x="9926" y="3796"/>
                  </a:lnTo>
                  <a:lnTo>
                    <a:pt x="9627" y="3572"/>
                  </a:lnTo>
                  <a:lnTo>
                    <a:pt x="9340" y="3370"/>
                  </a:lnTo>
                  <a:lnTo>
                    <a:pt x="9041" y="3167"/>
                  </a:lnTo>
                  <a:lnTo>
                    <a:pt x="8465" y="2794"/>
                  </a:lnTo>
                  <a:lnTo>
                    <a:pt x="7890" y="2453"/>
                  </a:lnTo>
                  <a:lnTo>
                    <a:pt x="7314" y="2133"/>
                  </a:lnTo>
                  <a:lnTo>
                    <a:pt x="6749" y="1856"/>
                  </a:lnTo>
                  <a:lnTo>
                    <a:pt x="6205" y="1589"/>
                  </a:lnTo>
                  <a:lnTo>
                    <a:pt x="5662" y="1355"/>
                  </a:lnTo>
                  <a:lnTo>
                    <a:pt x="5139" y="1152"/>
                  </a:lnTo>
                  <a:lnTo>
                    <a:pt x="4627" y="960"/>
                  </a:lnTo>
                  <a:lnTo>
                    <a:pt x="4126" y="790"/>
                  </a:lnTo>
                  <a:lnTo>
                    <a:pt x="3657" y="651"/>
                  </a:lnTo>
                  <a:lnTo>
                    <a:pt x="3199" y="523"/>
                  </a:lnTo>
                  <a:lnTo>
                    <a:pt x="2773" y="417"/>
                  </a:lnTo>
                  <a:lnTo>
                    <a:pt x="2357" y="321"/>
                  </a:lnTo>
                  <a:lnTo>
                    <a:pt x="1984" y="246"/>
                  </a:lnTo>
                  <a:lnTo>
                    <a:pt x="1632" y="182"/>
                  </a:lnTo>
                  <a:lnTo>
                    <a:pt x="1301" y="129"/>
                  </a:lnTo>
                  <a:lnTo>
                    <a:pt x="758" y="54"/>
                  </a:lnTo>
                  <a:lnTo>
                    <a:pt x="342" y="22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496;p38">
              <a:extLst>
                <a:ext uri="{FF2B5EF4-FFF2-40B4-BE49-F238E27FC236}">
                  <a16:creationId xmlns:a16="http://schemas.microsoft.com/office/drawing/2014/main" id="{0DAD18D1-B39F-4C3B-A027-F90F11E6E665}"/>
                </a:ext>
              </a:extLst>
            </p:cNvPr>
            <p:cNvSpPr/>
            <p:nvPr/>
          </p:nvSpPr>
          <p:spPr>
            <a:xfrm>
              <a:off x="6795194" y="2315658"/>
              <a:ext cx="457398" cy="435030"/>
            </a:xfrm>
            <a:custGeom>
              <a:avLst/>
              <a:gdLst/>
              <a:ahLst/>
              <a:cxnLst/>
              <a:rect l="l" t="t" r="r" b="b"/>
              <a:pathLst>
                <a:path w="37708" h="35864" extrusionOk="0">
                  <a:moveTo>
                    <a:pt x="18796" y="1"/>
                  </a:moveTo>
                  <a:lnTo>
                    <a:pt x="18412" y="22"/>
                  </a:lnTo>
                  <a:lnTo>
                    <a:pt x="18124" y="33"/>
                  </a:lnTo>
                  <a:lnTo>
                    <a:pt x="17783" y="65"/>
                  </a:lnTo>
                  <a:lnTo>
                    <a:pt x="17378" y="107"/>
                  </a:lnTo>
                  <a:lnTo>
                    <a:pt x="16930" y="171"/>
                  </a:lnTo>
                  <a:lnTo>
                    <a:pt x="16440" y="246"/>
                  </a:lnTo>
                  <a:lnTo>
                    <a:pt x="15917" y="342"/>
                  </a:lnTo>
                  <a:lnTo>
                    <a:pt x="15352" y="459"/>
                  </a:lnTo>
                  <a:lnTo>
                    <a:pt x="14766" y="598"/>
                  </a:lnTo>
                  <a:lnTo>
                    <a:pt x="14148" y="768"/>
                  </a:lnTo>
                  <a:lnTo>
                    <a:pt x="13519" y="960"/>
                  </a:lnTo>
                  <a:lnTo>
                    <a:pt x="13199" y="1067"/>
                  </a:lnTo>
                  <a:lnTo>
                    <a:pt x="12868" y="1184"/>
                  </a:lnTo>
                  <a:lnTo>
                    <a:pt x="12538" y="1312"/>
                  </a:lnTo>
                  <a:lnTo>
                    <a:pt x="12207" y="1450"/>
                  </a:lnTo>
                  <a:lnTo>
                    <a:pt x="11877" y="1589"/>
                  </a:lnTo>
                  <a:lnTo>
                    <a:pt x="11546" y="1738"/>
                  </a:lnTo>
                  <a:lnTo>
                    <a:pt x="11216" y="1909"/>
                  </a:lnTo>
                  <a:lnTo>
                    <a:pt x="10875" y="2079"/>
                  </a:lnTo>
                  <a:lnTo>
                    <a:pt x="10544" y="2261"/>
                  </a:lnTo>
                  <a:lnTo>
                    <a:pt x="10214" y="2453"/>
                  </a:lnTo>
                  <a:lnTo>
                    <a:pt x="9894" y="2655"/>
                  </a:lnTo>
                  <a:lnTo>
                    <a:pt x="9563" y="2868"/>
                  </a:lnTo>
                  <a:lnTo>
                    <a:pt x="9244" y="3092"/>
                  </a:lnTo>
                  <a:lnTo>
                    <a:pt x="8924" y="3327"/>
                  </a:lnTo>
                  <a:lnTo>
                    <a:pt x="8615" y="3572"/>
                  </a:lnTo>
                  <a:lnTo>
                    <a:pt x="8305" y="3828"/>
                  </a:lnTo>
                  <a:lnTo>
                    <a:pt x="7996" y="4105"/>
                  </a:lnTo>
                  <a:lnTo>
                    <a:pt x="7708" y="4382"/>
                  </a:lnTo>
                  <a:lnTo>
                    <a:pt x="7410" y="4681"/>
                  </a:lnTo>
                  <a:lnTo>
                    <a:pt x="7133" y="4990"/>
                  </a:lnTo>
                  <a:lnTo>
                    <a:pt x="6856" y="5310"/>
                  </a:lnTo>
                  <a:lnTo>
                    <a:pt x="6589" y="5651"/>
                  </a:lnTo>
                  <a:lnTo>
                    <a:pt x="6333" y="6003"/>
                  </a:lnTo>
                  <a:lnTo>
                    <a:pt x="6088" y="6365"/>
                  </a:lnTo>
                  <a:lnTo>
                    <a:pt x="5853" y="6749"/>
                  </a:lnTo>
                  <a:lnTo>
                    <a:pt x="5630" y="7143"/>
                  </a:lnTo>
                  <a:lnTo>
                    <a:pt x="5416" y="7548"/>
                  </a:lnTo>
                  <a:lnTo>
                    <a:pt x="5214" y="7975"/>
                  </a:lnTo>
                  <a:lnTo>
                    <a:pt x="5033" y="8412"/>
                  </a:lnTo>
                  <a:lnTo>
                    <a:pt x="4851" y="8870"/>
                  </a:lnTo>
                  <a:lnTo>
                    <a:pt x="4691" y="9339"/>
                  </a:lnTo>
                  <a:lnTo>
                    <a:pt x="4542" y="9830"/>
                  </a:lnTo>
                  <a:lnTo>
                    <a:pt x="4414" y="10331"/>
                  </a:lnTo>
                  <a:lnTo>
                    <a:pt x="4297" y="10853"/>
                  </a:lnTo>
                  <a:lnTo>
                    <a:pt x="4201" y="11397"/>
                  </a:lnTo>
                  <a:lnTo>
                    <a:pt x="4116" y="11951"/>
                  </a:lnTo>
                  <a:lnTo>
                    <a:pt x="4052" y="12527"/>
                  </a:lnTo>
                  <a:lnTo>
                    <a:pt x="3999" y="13124"/>
                  </a:lnTo>
                  <a:lnTo>
                    <a:pt x="3967" y="13732"/>
                  </a:lnTo>
                  <a:lnTo>
                    <a:pt x="3967" y="14361"/>
                  </a:lnTo>
                  <a:lnTo>
                    <a:pt x="3956" y="15032"/>
                  </a:lnTo>
                  <a:lnTo>
                    <a:pt x="3945" y="15672"/>
                  </a:lnTo>
                  <a:lnTo>
                    <a:pt x="3913" y="16301"/>
                  </a:lnTo>
                  <a:lnTo>
                    <a:pt x="3881" y="16908"/>
                  </a:lnTo>
                  <a:lnTo>
                    <a:pt x="3839" y="17495"/>
                  </a:lnTo>
                  <a:lnTo>
                    <a:pt x="3785" y="18070"/>
                  </a:lnTo>
                  <a:lnTo>
                    <a:pt x="3721" y="18625"/>
                  </a:lnTo>
                  <a:lnTo>
                    <a:pt x="3657" y="19158"/>
                  </a:lnTo>
                  <a:lnTo>
                    <a:pt x="3583" y="19680"/>
                  </a:lnTo>
                  <a:lnTo>
                    <a:pt x="3497" y="20181"/>
                  </a:lnTo>
                  <a:lnTo>
                    <a:pt x="3412" y="20672"/>
                  </a:lnTo>
                  <a:lnTo>
                    <a:pt x="3316" y="21151"/>
                  </a:lnTo>
                  <a:lnTo>
                    <a:pt x="3220" y="21610"/>
                  </a:lnTo>
                  <a:lnTo>
                    <a:pt x="3114" y="22058"/>
                  </a:lnTo>
                  <a:lnTo>
                    <a:pt x="3007" y="22495"/>
                  </a:lnTo>
                  <a:lnTo>
                    <a:pt x="2890" y="22910"/>
                  </a:lnTo>
                  <a:lnTo>
                    <a:pt x="2783" y="23316"/>
                  </a:lnTo>
                  <a:lnTo>
                    <a:pt x="2655" y="23721"/>
                  </a:lnTo>
                  <a:lnTo>
                    <a:pt x="2421" y="24467"/>
                  </a:lnTo>
                  <a:lnTo>
                    <a:pt x="2165" y="25181"/>
                  </a:lnTo>
                  <a:lnTo>
                    <a:pt x="1909" y="25853"/>
                  </a:lnTo>
                  <a:lnTo>
                    <a:pt x="1664" y="26482"/>
                  </a:lnTo>
                  <a:lnTo>
                    <a:pt x="1419" y="27079"/>
                  </a:lnTo>
                  <a:lnTo>
                    <a:pt x="950" y="28177"/>
                  </a:lnTo>
                  <a:lnTo>
                    <a:pt x="736" y="28699"/>
                  </a:lnTo>
                  <a:lnTo>
                    <a:pt x="544" y="29190"/>
                  </a:lnTo>
                  <a:lnTo>
                    <a:pt x="374" y="29669"/>
                  </a:lnTo>
                  <a:lnTo>
                    <a:pt x="235" y="30128"/>
                  </a:lnTo>
                  <a:lnTo>
                    <a:pt x="171" y="30362"/>
                  </a:lnTo>
                  <a:lnTo>
                    <a:pt x="129" y="30586"/>
                  </a:lnTo>
                  <a:lnTo>
                    <a:pt x="75" y="30810"/>
                  </a:lnTo>
                  <a:lnTo>
                    <a:pt x="43" y="31034"/>
                  </a:lnTo>
                  <a:lnTo>
                    <a:pt x="22" y="31247"/>
                  </a:lnTo>
                  <a:lnTo>
                    <a:pt x="11" y="31471"/>
                  </a:lnTo>
                  <a:lnTo>
                    <a:pt x="1" y="31695"/>
                  </a:lnTo>
                  <a:lnTo>
                    <a:pt x="11" y="31919"/>
                  </a:lnTo>
                  <a:lnTo>
                    <a:pt x="22" y="32132"/>
                  </a:lnTo>
                  <a:lnTo>
                    <a:pt x="54" y="32356"/>
                  </a:lnTo>
                  <a:lnTo>
                    <a:pt x="97" y="32590"/>
                  </a:lnTo>
                  <a:lnTo>
                    <a:pt x="150" y="32814"/>
                  </a:lnTo>
                  <a:lnTo>
                    <a:pt x="225" y="33038"/>
                  </a:lnTo>
                  <a:lnTo>
                    <a:pt x="299" y="33273"/>
                  </a:lnTo>
                  <a:lnTo>
                    <a:pt x="395" y="33518"/>
                  </a:lnTo>
                  <a:lnTo>
                    <a:pt x="502" y="33752"/>
                  </a:lnTo>
                  <a:lnTo>
                    <a:pt x="630" y="33998"/>
                  </a:lnTo>
                  <a:lnTo>
                    <a:pt x="768" y="34243"/>
                  </a:lnTo>
                  <a:lnTo>
                    <a:pt x="928" y="34499"/>
                  </a:lnTo>
                  <a:lnTo>
                    <a:pt x="1099" y="34765"/>
                  </a:lnTo>
                  <a:lnTo>
                    <a:pt x="1291" y="35021"/>
                  </a:lnTo>
                  <a:lnTo>
                    <a:pt x="1493" y="35298"/>
                  </a:lnTo>
                  <a:lnTo>
                    <a:pt x="1717" y="35575"/>
                  </a:lnTo>
                  <a:lnTo>
                    <a:pt x="1962" y="35863"/>
                  </a:lnTo>
                  <a:lnTo>
                    <a:pt x="7239" y="34488"/>
                  </a:lnTo>
                  <a:lnTo>
                    <a:pt x="6323" y="30917"/>
                  </a:lnTo>
                  <a:lnTo>
                    <a:pt x="8465" y="34147"/>
                  </a:lnTo>
                  <a:lnTo>
                    <a:pt x="18796" y="34243"/>
                  </a:lnTo>
                  <a:lnTo>
                    <a:pt x="18913" y="34243"/>
                  </a:lnTo>
                  <a:lnTo>
                    <a:pt x="29243" y="34147"/>
                  </a:lnTo>
                  <a:lnTo>
                    <a:pt x="31386" y="30917"/>
                  </a:lnTo>
                  <a:lnTo>
                    <a:pt x="30469" y="34488"/>
                  </a:lnTo>
                  <a:lnTo>
                    <a:pt x="35746" y="35863"/>
                  </a:lnTo>
                  <a:lnTo>
                    <a:pt x="35991" y="35575"/>
                  </a:lnTo>
                  <a:lnTo>
                    <a:pt x="36215" y="35298"/>
                  </a:lnTo>
                  <a:lnTo>
                    <a:pt x="36418" y="35021"/>
                  </a:lnTo>
                  <a:lnTo>
                    <a:pt x="36610" y="34765"/>
                  </a:lnTo>
                  <a:lnTo>
                    <a:pt x="36780" y="34499"/>
                  </a:lnTo>
                  <a:lnTo>
                    <a:pt x="36940" y="34243"/>
                  </a:lnTo>
                  <a:lnTo>
                    <a:pt x="37079" y="33998"/>
                  </a:lnTo>
                  <a:lnTo>
                    <a:pt x="37207" y="33752"/>
                  </a:lnTo>
                  <a:lnTo>
                    <a:pt x="37313" y="33518"/>
                  </a:lnTo>
                  <a:lnTo>
                    <a:pt x="37409" y="33273"/>
                  </a:lnTo>
                  <a:lnTo>
                    <a:pt x="37494" y="33038"/>
                  </a:lnTo>
                  <a:lnTo>
                    <a:pt x="37558" y="32814"/>
                  </a:lnTo>
                  <a:lnTo>
                    <a:pt x="37612" y="32590"/>
                  </a:lnTo>
                  <a:lnTo>
                    <a:pt x="37654" y="32356"/>
                  </a:lnTo>
                  <a:lnTo>
                    <a:pt x="37686" y="32132"/>
                  </a:lnTo>
                  <a:lnTo>
                    <a:pt x="37697" y="31919"/>
                  </a:lnTo>
                  <a:lnTo>
                    <a:pt x="37708" y="31695"/>
                  </a:lnTo>
                  <a:lnTo>
                    <a:pt x="37708" y="31471"/>
                  </a:lnTo>
                  <a:lnTo>
                    <a:pt x="37686" y="31247"/>
                  </a:lnTo>
                  <a:lnTo>
                    <a:pt x="37665" y="31034"/>
                  </a:lnTo>
                  <a:lnTo>
                    <a:pt x="37633" y="30810"/>
                  </a:lnTo>
                  <a:lnTo>
                    <a:pt x="37590" y="30586"/>
                  </a:lnTo>
                  <a:lnTo>
                    <a:pt x="37537" y="30362"/>
                  </a:lnTo>
                  <a:lnTo>
                    <a:pt x="37473" y="30128"/>
                  </a:lnTo>
                  <a:lnTo>
                    <a:pt x="37335" y="29669"/>
                  </a:lnTo>
                  <a:lnTo>
                    <a:pt x="37164" y="29190"/>
                  </a:lnTo>
                  <a:lnTo>
                    <a:pt x="36972" y="28699"/>
                  </a:lnTo>
                  <a:lnTo>
                    <a:pt x="36759" y="28177"/>
                  </a:lnTo>
                  <a:lnTo>
                    <a:pt x="36300" y="27079"/>
                  </a:lnTo>
                  <a:lnTo>
                    <a:pt x="36045" y="26482"/>
                  </a:lnTo>
                  <a:lnTo>
                    <a:pt x="35799" y="25853"/>
                  </a:lnTo>
                  <a:lnTo>
                    <a:pt x="35544" y="25181"/>
                  </a:lnTo>
                  <a:lnTo>
                    <a:pt x="35298" y="24467"/>
                  </a:lnTo>
                  <a:lnTo>
                    <a:pt x="35053" y="23721"/>
                  </a:lnTo>
                  <a:lnTo>
                    <a:pt x="34936" y="23316"/>
                  </a:lnTo>
                  <a:lnTo>
                    <a:pt x="34819" y="22910"/>
                  </a:lnTo>
                  <a:lnTo>
                    <a:pt x="34701" y="22495"/>
                  </a:lnTo>
                  <a:lnTo>
                    <a:pt x="34595" y="22058"/>
                  </a:lnTo>
                  <a:lnTo>
                    <a:pt x="34488" y="21610"/>
                  </a:lnTo>
                  <a:lnTo>
                    <a:pt x="34392" y="21151"/>
                  </a:lnTo>
                  <a:lnTo>
                    <a:pt x="34296" y="20672"/>
                  </a:lnTo>
                  <a:lnTo>
                    <a:pt x="34211" y="20181"/>
                  </a:lnTo>
                  <a:lnTo>
                    <a:pt x="34126" y="19680"/>
                  </a:lnTo>
                  <a:lnTo>
                    <a:pt x="34051" y="19158"/>
                  </a:lnTo>
                  <a:lnTo>
                    <a:pt x="33987" y="18625"/>
                  </a:lnTo>
                  <a:lnTo>
                    <a:pt x="33923" y="18070"/>
                  </a:lnTo>
                  <a:lnTo>
                    <a:pt x="33870" y="17495"/>
                  </a:lnTo>
                  <a:lnTo>
                    <a:pt x="33827" y="16908"/>
                  </a:lnTo>
                  <a:lnTo>
                    <a:pt x="33795" y="16301"/>
                  </a:lnTo>
                  <a:lnTo>
                    <a:pt x="33774" y="15672"/>
                  </a:lnTo>
                  <a:lnTo>
                    <a:pt x="33753" y="15032"/>
                  </a:lnTo>
                  <a:lnTo>
                    <a:pt x="33753" y="14361"/>
                  </a:lnTo>
                  <a:lnTo>
                    <a:pt x="33742" y="13732"/>
                  </a:lnTo>
                  <a:lnTo>
                    <a:pt x="33710" y="13124"/>
                  </a:lnTo>
                  <a:lnTo>
                    <a:pt x="33657" y="12527"/>
                  </a:lnTo>
                  <a:lnTo>
                    <a:pt x="33593" y="11951"/>
                  </a:lnTo>
                  <a:lnTo>
                    <a:pt x="33518" y="11397"/>
                  </a:lnTo>
                  <a:lnTo>
                    <a:pt x="33411" y="10853"/>
                  </a:lnTo>
                  <a:lnTo>
                    <a:pt x="33294" y="10331"/>
                  </a:lnTo>
                  <a:lnTo>
                    <a:pt x="33166" y="9830"/>
                  </a:lnTo>
                  <a:lnTo>
                    <a:pt x="33017" y="9339"/>
                  </a:lnTo>
                  <a:lnTo>
                    <a:pt x="32857" y="8870"/>
                  </a:lnTo>
                  <a:lnTo>
                    <a:pt x="32687" y="8412"/>
                  </a:lnTo>
                  <a:lnTo>
                    <a:pt x="32495" y="7975"/>
                  </a:lnTo>
                  <a:lnTo>
                    <a:pt x="32292" y="7548"/>
                  </a:lnTo>
                  <a:lnTo>
                    <a:pt x="32079" y="7143"/>
                  </a:lnTo>
                  <a:lnTo>
                    <a:pt x="31855" y="6749"/>
                  </a:lnTo>
                  <a:lnTo>
                    <a:pt x="31620" y="6365"/>
                  </a:lnTo>
                  <a:lnTo>
                    <a:pt x="31375" y="6003"/>
                  </a:lnTo>
                  <a:lnTo>
                    <a:pt x="31119" y="5651"/>
                  </a:lnTo>
                  <a:lnTo>
                    <a:pt x="30853" y="5310"/>
                  </a:lnTo>
                  <a:lnTo>
                    <a:pt x="30576" y="4990"/>
                  </a:lnTo>
                  <a:lnTo>
                    <a:pt x="30299" y="4681"/>
                  </a:lnTo>
                  <a:lnTo>
                    <a:pt x="30000" y="4382"/>
                  </a:lnTo>
                  <a:lnTo>
                    <a:pt x="29712" y="4105"/>
                  </a:lnTo>
                  <a:lnTo>
                    <a:pt x="29403" y="3828"/>
                  </a:lnTo>
                  <a:lnTo>
                    <a:pt x="29094" y="3572"/>
                  </a:lnTo>
                  <a:lnTo>
                    <a:pt x="28785" y="3327"/>
                  </a:lnTo>
                  <a:lnTo>
                    <a:pt x="28465" y="3092"/>
                  </a:lnTo>
                  <a:lnTo>
                    <a:pt x="28145" y="2868"/>
                  </a:lnTo>
                  <a:lnTo>
                    <a:pt x="27825" y="2655"/>
                  </a:lnTo>
                  <a:lnTo>
                    <a:pt x="27495" y="2453"/>
                  </a:lnTo>
                  <a:lnTo>
                    <a:pt x="27164" y="2261"/>
                  </a:lnTo>
                  <a:lnTo>
                    <a:pt x="26834" y="2079"/>
                  </a:lnTo>
                  <a:lnTo>
                    <a:pt x="26503" y="1909"/>
                  </a:lnTo>
                  <a:lnTo>
                    <a:pt x="26162" y="1738"/>
                  </a:lnTo>
                  <a:lnTo>
                    <a:pt x="25832" y="1589"/>
                  </a:lnTo>
                  <a:lnTo>
                    <a:pt x="25501" y="1450"/>
                  </a:lnTo>
                  <a:lnTo>
                    <a:pt x="25171" y="1312"/>
                  </a:lnTo>
                  <a:lnTo>
                    <a:pt x="24840" y="1184"/>
                  </a:lnTo>
                  <a:lnTo>
                    <a:pt x="24520" y="1067"/>
                  </a:lnTo>
                  <a:lnTo>
                    <a:pt x="24190" y="960"/>
                  </a:lnTo>
                  <a:lnTo>
                    <a:pt x="23561" y="768"/>
                  </a:lnTo>
                  <a:lnTo>
                    <a:pt x="22943" y="598"/>
                  </a:lnTo>
                  <a:lnTo>
                    <a:pt x="22356" y="459"/>
                  </a:lnTo>
                  <a:lnTo>
                    <a:pt x="21791" y="342"/>
                  </a:lnTo>
                  <a:lnTo>
                    <a:pt x="21269" y="246"/>
                  </a:lnTo>
                  <a:lnTo>
                    <a:pt x="20778" y="171"/>
                  </a:lnTo>
                  <a:lnTo>
                    <a:pt x="20331" y="107"/>
                  </a:lnTo>
                  <a:lnTo>
                    <a:pt x="19936" y="65"/>
                  </a:lnTo>
                  <a:lnTo>
                    <a:pt x="19584" y="33"/>
                  </a:lnTo>
                  <a:lnTo>
                    <a:pt x="19297" y="22"/>
                  </a:lnTo>
                  <a:lnTo>
                    <a:pt x="18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497;p38">
              <a:extLst>
                <a:ext uri="{FF2B5EF4-FFF2-40B4-BE49-F238E27FC236}">
                  <a16:creationId xmlns:a16="http://schemas.microsoft.com/office/drawing/2014/main" id="{348C924B-2979-49DE-1913-455469896E5B}"/>
                </a:ext>
              </a:extLst>
            </p:cNvPr>
            <p:cNvSpPr/>
            <p:nvPr/>
          </p:nvSpPr>
          <p:spPr>
            <a:xfrm>
              <a:off x="6814336" y="3164658"/>
              <a:ext cx="265756" cy="996504"/>
            </a:xfrm>
            <a:custGeom>
              <a:avLst/>
              <a:gdLst/>
              <a:ahLst/>
              <a:cxnLst/>
              <a:rect l="l" t="t" r="r" b="b"/>
              <a:pathLst>
                <a:path w="21909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16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31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42" y="2175"/>
                  </a:lnTo>
                  <a:lnTo>
                    <a:pt x="3497" y="2484"/>
                  </a:lnTo>
                  <a:lnTo>
                    <a:pt x="3263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12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7" y="4861"/>
                  </a:lnTo>
                  <a:lnTo>
                    <a:pt x="1877" y="5234"/>
                  </a:lnTo>
                  <a:lnTo>
                    <a:pt x="1706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896" y="7964"/>
                  </a:lnTo>
                  <a:lnTo>
                    <a:pt x="789" y="8369"/>
                  </a:lnTo>
                  <a:lnTo>
                    <a:pt x="693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27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35" y="11386"/>
                  </a:lnTo>
                  <a:lnTo>
                    <a:pt x="182" y="11833"/>
                  </a:lnTo>
                  <a:lnTo>
                    <a:pt x="139" y="12281"/>
                  </a:lnTo>
                  <a:lnTo>
                    <a:pt x="96" y="12729"/>
                  </a:lnTo>
                  <a:lnTo>
                    <a:pt x="64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11" y="16929"/>
                  </a:lnTo>
                  <a:lnTo>
                    <a:pt x="54" y="17889"/>
                  </a:lnTo>
                  <a:lnTo>
                    <a:pt x="118" y="18848"/>
                  </a:lnTo>
                  <a:lnTo>
                    <a:pt x="192" y="19818"/>
                  </a:lnTo>
                  <a:lnTo>
                    <a:pt x="288" y="20778"/>
                  </a:lnTo>
                  <a:lnTo>
                    <a:pt x="406" y="21748"/>
                  </a:lnTo>
                  <a:lnTo>
                    <a:pt x="523" y="22718"/>
                  </a:lnTo>
                  <a:lnTo>
                    <a:pt x="672" y="23678"/>
                  </a:lnTo>
                  <a:lnTo>
                    <a:pt x="821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54" y="27494"/>
                  </a:lnTo>
                  <a:lnTo>
                    <a:pt x="1557" y="28432"/>
                  </a:lnTo>
                  <a:lnTo>
                    <a:pt x="1760" y="29360"/>
                  </a:lnTo>
                  <a:lnTo>
                    <a:pt x="1973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79" y="33784"/>
                  </a:lnTo>
                  <a:lnTo>
                    <a:pt x="3113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65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45" y="45511"/>
                  </a:lnTo>
                  <a:lnTo>
                    <a:pt x="6770" y="45660"/>
                  </a:lnTo>
                  <a:lnTo>
                    <a:pt x="6695" y="45809"/>
                  </a:lnTo>
                  <a:lnTo>
                    <a:pt x="6546" y="46150"/>
                  </a:lnTo>
                  <a:lnTo>
                    <a:pt x="6408" y="46523"/>
                  </a:lnTo>
                  <a:lnTo>
                    <a:pt x="6290" y="46928"/>
                  </a:lnTo>
                  <a:lnTo>
                    <a:pt x="6173" y="47366"/>
                  </a:lnTo>
                  <a:lnTo>
                    <a:pt x="6077" y="47824"/>
                  </a:lnTo>
                  <a:lnTo>
                    <a:pt x="5981" y="48314"/>
                  </a:lnTo>
                  <a:lnTo>
                    <a:pt x="5907" y="48826"/>
                  </a:lnTo>
                  <a:lnTo>
                    <a:pt x="5832" y="49370"/>
                  </a:lnTo>
                  <a:lnTo>
                    <a:pt x="5779" y="49924"/>
                  </a:lnTo>
                  <a:lnTo>
                    <a:pt x="5725" y="50510"/>
                  </a:lnTo>
                  <a:lnTo>
                    <a:pt x="5683" y="51118"/>
                  </a:lnTo>
                  <a:lnTo>
                    <a:pt x="5640" y="51747"/>
                  </a:lnTo>
                  <a:lnTo>
                    <a:pt x="5619" y="52397"/>
                  </a:lnTo>
                  <a:lnTo>
                    <a:pt x="5597" y="53058"/>
                  </a:lnTo>
                  <a:lnTo>
                    <a:pt x="5587" y="53741"/>
                  </a:lnTo>
                  <a:lnTo>
                    <a:pt x="5587" y="54434"/>
                  </a:lnTo>
                  <a:lnTo>
                    <a:pt x="5587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45" y="71747"/>
                  </a:lnTo>
                  <a:lnTo>
                    <a:pt x="7015" y="73111"/>
                  </a:lnTo>
                  <a:lnTo>
                    <a:pt x="7175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32" y="82045"/>
                  </a:lnTo>
                  <a:lnTo>
                    <a:pt x="10341" y="82087"/>
                  </a:lnTo>
                  <a:lnTo>
                    <a:pt x="10651" y="82119"/>
                  </a:lnTo>
                  <a:lnTo>
                    <a:pt x="10960" y="82141"/>
                  </a:lnTo>
                  <a:lnTo>
                    <a:pt x="11269" y="82151"/>
                  </a:lnTo>
                  <a:lnTo>
                    <a:pt x="11567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86" y="81981"/>
                  </a:lnTo>
                  <a:lnTo>
                    <a:pt x="13955" y="81896"/>
                  </a:lnTo>
                  <a:lnTo>
                    <a:pt x="14361" y="81800"/>
                  </a:lnTo>
                  <a:lnTo>
                    <a:pt x="14712" y="81714"/>
                  </a:lnTo>
                  <a:lnTo>
                    <a:pt x="15000" y="81640"/>
                  </a:lnTo>
                  <a:lnTo>
                    <a:pt x="15213" y="81576"/>
                  </a:lnTo>
                  <a:lnTo>
                    <a:pt x="15395" y="81512"/>
                  </a:lnTo>
                  <a:lnTo>
                    <a:pt x="15640" y="77002"/>
                  </a:lnTo>
                  <a:lnTo>
                    <a:pt x="15917" y="72248"/>
                  </a:lnTo>
                  <a:lnTo>
                    <a:pt x="16247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2" y="57813"/>
                  </a:lnTo>
                  <a:lnTo>
                    <a:pt x="16994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7" y="48496"/>
                  </a:lnTo>
                  <a:lnTo>
                    <a:pt x="17612" y="47728"/>
                  </a:lnTo>
                  <a:lnTo>
                    <a:pt x="17687" y="47088"/>
                  </a:lnTo>
                  <a:lnTo>
                    <a:pt x="17761" y="46459"/>
                  </a:lnTo>
                  <a:lnTo>
                    <a:pt x="17825" y="45724"/>
                  </a:lnTo>
                  <a:lnTo>
                    <a:pt x="17879" y="44882"/>
                  </a:lnTo>
                  <a:lnTo>
                    <a:pt x="17921" y="43965"/>
                  </a:lnTo>
                  <a:lnTo>
                    <a:pt x="17964" y="42963"/>
                  </a:lnTo>
                  <a:lnTo>
                    <a:pt x="17996" y="41897"/>
                  </a:lnTo>
                  <a:lnTo>
                    <a:pt x="18028" y="40767"/>
                  </a:lnTo>
                  <a:lnTo>
                    <a:pt x="18049" y="39573"/>
                  </a:lnTo>
                  <a:lnTo>
                    <a:pt x="18081" y="37067"/>
                  </a:lnTo>
                  <a:lnTo>
                    <a:pt x="18092" y="34434"/>
                  </a:lnTo>
                  <a:lnTo>
                    <a:pt x="18081" y="31748"/>
                  </a:lnTo>
                  <a:lnTo>
                    <a:pt x="18070" y="29061"/>
                  </a:lnTo>
                  <a:lnTo>
                    <a:pt x="18038" y="26460"/>
                  </a:lnTo>
                  <a:lnTo>
                    <a:pt x="18006" y="23987"/>
                  </a:lnTo>
                  <a:lnTo>
                    <a:pt x="17932" y="19712"/>
                  </a:lnTo>
                  <a:lnTo>
                    <a:pt x="17879" y="16769"/>
                  </a:lnTo>
                  <a:lnTo>
                    <a:pt x="17847" y="15671"/>
                  </a:lnTo>
                  <a:lnTo>
                    <a:pt x="18795" y="15671"/>
                  </a:lnTo>
                  <a:lnTo>
                    <a:pt x="21908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498;p38">
              <a:extLst>
                <a:ext uri="{FF2B5EF4-FFF2-40B4-BE49-F238E27FC236}">
                  <a16:creationId xmlns:a16="http://schemas.microsoft.com/office/drawing/2014/main" id="{1D8EE090-D270-4206-6AD3-28FF08E9BD6E}"/>
                </a:ext>
              </a:extLst>
            </p:cNvPr>
            <p:cNvSpPr/>
            <p:nvPr/>
          </p:nvSpPr>
          <p:spPr>
            <a:xfrm>
              <a:off x="7034954" y="3164658"/>
              <a:ext cx="219456" cy="996504"/>
            </a:xfrm>
            <a:custGeom>
              <a:avLst/>
              <a:gdLst/>
              <a:ahLst/>
              <a:cxnLst/>
              <a:rect l="l" t="t" r="r" b="b"/>
              <a:pathLst>
                <a:path w="18092" h="82152" extrusionOk="0">
                  <a:moveTo>
                    <a:pt x="6056" y="0"/>
                  </a:moveTo>
                  <a:lnTo>
                    <a:pt x="5736" y="245"/>
                  </a:lnTo>
                  <a:lnTo>
                    <a:pt x="5427" y="490"/>
                  </a:lnTo>
                  <a:lnTo>
                    <a:pt x="5118" y="757"/>
                  </a:lnTo>
                  <a:lnTo>
                    <a:pt x="4819" y="1024"/>
                  </a:lnTo>
                  <a:lnTo>
                    <a:pt x="4542" y="1301"/>
                  </a:lnTo>
                  <a:lnTo>
                    <a:pt x="4265" y="1589"/>
                  </a:lnTo>
                  <a:lnTo>
                    <a:pt x="3998" y="1876"/>
                  </a:lnTo>
                  <a:lnTo>
                    <a:pt x="3753" y="2175"/>
                  </a:lnTo>
                  <a:lnTo>
                    <a:pt x="3508" y="2484"/>
                  </a:lnTo>
                  <a:lnTo>
                    <a:pt x="3274" y="2804"/>
                  </a:lnTo>
                  <a:lnTo>
                    <a:pt x="3039" y="3134"/>
                  </a:lnTo>
                  <a:lnTo>
                    <a:pt x="2826" y="3465"/>
                  </a:lnTo>
                  <a:lnTo>
                    <a:pt x="2623" y="3806"/>
                  </a:lnTo>
                  <a:lnTo>
                    <a:pt x="2421" y="4147"/>
                  </a:lnTo>
                  <a:lnTo>
                    <a:pt x="2229" y="4499"/>
                  </a:lnTo>
                  <a:lnTo>
                    <a:pt x="2048" y="4861"/>
                  </a:lnTo>
                  <a:lnTo>
                    <a:pt x="1877" y="5234"/>
                  </a:lnTo>
                  <a:lnTo>
                    <a:pt x="1717" y="5597"/>
                  </a:lnTo>
                  <a:lnTo>
                    <a:pt x="1557" y="5981"/>
                  </a:lnTo>
                  <a:lnTo>
                    <a:pt x="1408" y="6365"/>
                  </a:lnTo>
                  <a:lnTo>
                    <a:pt x="1269" y="6759"/>
                  </a:lnTo>
                  <a:lnTo>
                    <a:pt x="1141" y="7153"/>
                  </a:lnTo>
                  <a:lnTo>
                    <a:pt x="1013" y="7559"/>
                  </a:lnTo>
                  <a:lnTo>
                    <a:pt x="907" y="7964"/>
                  </a:lnTo>
                  <a:lnTo>
                    <a:pt x="800" y="8369"/>
                  </a:lnTo>
                  <a:lnTo>
                    <a:pt x="694" y="8785"/>
                  </a:lnTo>
                  <a:lnTo>
                    <a:pt x="598" y="9211"/>
                  </a:lnTo>
                  <a:lnTo>
                    <a:pt x="512" y="9637"/>
                  </a:lnTo>
                  <a:lnTo>
                    <a:pt x="438" y="10064"/>
                  </a:lnTo>
                  <a:lnTo>
                    <a:pt x="363" y="10501"/>
                  </a:lnTo>
                  <a:lnTo>
                    <a:pt x="299" y="10938"/>
                  </a:lnTo>
                  <a:lnTo>
                    <a:pt x="246" y="11386"/>
                  </a:lnTo>
                  <a:lnTo>
                    <a:pt x="193" y="11833"/>
                  </a:lnTo>
                  <a:lnTo>
                    <a:pt x="150" y="12281"/>
                  </a:lnTo>
                  <a:lnTo>
                    <a:pt x="107" y="12729"/>
                  </a:lnTo>
                  <a:lnTo>
                    <a:pt x="75" y="13187"/>
                  </a:lnTo>
                  <a:lnTo>
                    <a:pt x="22" y="14115"/>
                  </a:lnTo>
                  <a:lnTo>
                    <a:pt x="1" y="15042"/>
                  </a:lnTo>
                  <a:lnTo>
                    <a:pt x="1" y="15980"/>
                  </a:lnTo>
                  <a:lnTo>
                    <a:pt x="22" y="16929"/>
                  </a:lnTo>
                  <a:lnTo>
                    <a:pt x="65" y="17889"/>
                  </a:lnTo>
                  <a:lnTo>
                    <a:pt x="118" y="18848"/>
                  </a:lnTo>
                  <a:lnTo>
                    <a:pt x="203" y="19818"/>
                  </a:lnTo>
                  <a:lnTo>
                    <a:pt x="299" y="20778"/>
                  </a:lnTo>
                  <a:lnTo>
                    <a:pt x="406" y="21748"/>
                  </a:lnTo>
                  <a:lnTo>
                    <a:pt x="534" y="22718"/>
                  </a:lnTo>
                  <a:lnTo>
                    <a:pt x="672" y="23678"/>
                  </a:lnTo>
                  <a:lnTo>
                    <a:pt x="832" y="24648"/>
                  </a:lnTo>
                  <a:lnTo>
                    <a:pt x="992" y="25596"/>
                  </a:lnTo>
                  <a:lnTo>
                    <a:pt x="1173" y="26556"/>
                  </a:lnTo>
                  <a:lnTo>
                    <a:pt x="1365" y="27494"/>
                  </a:lnTo>
                  <a:lnTo>
                    <a:pt x="1557" y="28432"/>
                  </a:lnTo>
                  <a:lnTo>
                    <a:pt x="1770" y="29360"/>
                  </a:lnTo>
                  <a:lnTo>
                    <a:pt x="1984" y="30266"/>
                  </a:lnTo>
                  <a:lnTo>
                    <a:pt x="2197" y="31172"/>
                  </a:lnTo>
                  <a:lnTo>
                    <a:pt x="2421" y="32057"/>
                  </a:lnTo>
                  <a:lnTo>
                    <a:pt x="2655" y="32920"/>
                  </a:lnTo>
                  <a:lnTo>
                    <a:pt x="2890" y="33784"/>
                  </a:lnTo>
                  <a:lnTo>
                    <a:pt x="3124" y="34615"/>
                  </a:lnTo>
                  <a:lnTo>
                    <a:pt x="3359" y="35426"/>
                  </a:lnTo>
                  <a:lnTo>
                    <a:pt x="3828" y="36993"/>
                  </a:lnTo>
                  <a:lnTo>
                    <a:pt x="4297" y="38464"/>
                  </a:lnTo>
                  <a:lnTo>
                    <a:pt x="4745" y="39818"/>
                  </a:lnTo>
                  <a:lnTo>
                    <a:pt x="5171" y="41065"/>
                  </a:lnTo>
                  <a:lnTo>
                    <a:pt x="5576" y="42174"/>
                  </a:lnTo>
                  <a:lnTo>
                    <a:pt x="5928" y="43144"/>
                  </a:lnTo>
                  <a:lnTo>
                    <a:pt x="6237" y="43965"/>
                  </a:lnTo>
                  <a:lnTo>
                    <a:pt x="6685" y="45106"/>
                  </a:lnTo>
                  <a:lnTo>
                    <a:pt x="6856" y="45511"/>
                  </a:lnTo>
                  <a:lnTo>
                    <a:pt x="6770" y="45660"/>
                  </a:lnTo>
                  <a:lnTo>
                    <a:pt x="6696" y="45809"/>
                  </a:lnTo>
                  <a:lnTo>
                    <a:pt x="6546" y="46150"/>
                  </a:lnTo>
                  <a:lnTo>
                    <a:pt x="6418" y="46523"/>
                  </a:lnTo>
                  <a:lnTo>
                    <a:pt x="6291" y="46928"/>
                  </a:lnTo>
                  <a:lnTo>
                    <a:pt x="6184" y="47366"/>
                  </a:lnTo>
                  <a:lnTo>
                    <a:pt x="6077" y="47824"/>
                  </a:lnTo>
                  <a:lnTo>
                    <a:pt x="5992" y="48314"/>
                  </a:lnTo>
                  <a:lnTo>
                    <a:pt x="5907" y="48826"/>
                  </a:lnTo>
                  <a:lnTo>
                    <a:pt x="5843" y="49370"/>
                  </a:lnTo>
                  <a:lnTo>
                    <a:pt x="5779" y="49924"/>
                  </a:lnTo>
                  <a:lnTo>
                    <a:pt x="5726" y="50510"/>
                  </a:lnTo>
                  <a:lnTo>
                    <a:pt x="5683" y="51118"/>
                  </a:lnTo>
                  <a:lnTo>
                    <a:pt x="5651" y="51747"/>
                  </a:lnTo>
                  <a:lnTo>
                    <a:pt x="5619" y="52397"/>
                  </a:lnTo>
                  <a:lnTo>
                    <a:pt x="5608" y="53058"/>
                  </a:lnTo>
                  <a:lnTo>
                    <a:pt x="5598" y="53741"/>
                  </a:lnTo>
                  <a:lnTo>
                    <a:pt x="5587" y="54434"/>
                  </a:lnTo>
                  <a:lnTo>
                    <a:pt x="5598" y="55137"/>
                  </a:lnTo>
                  <a:lnTo>
                    <a:pt x="5619" y="56598"/>
                  </a:lnTo>
                  <a:lnTo>
                    <a:pt x="5672" y="58090"/>
                  </a:lnTo>
                  <a:lnTo>
                    <a:pt x="5747" y="59615"/>
                  </a:lnTo>
                  <a:lnTo>
                    <a:pt x="5843" y="61161"/>
                  </a:lnTo>
                  <a:lnTo>
                    <a:pt x="5949" y="62717"/>
                  </a:lnTo>
                  <a:lnTo>
                    <a:pt x="6077" y="64273"/>
                  </a:lnTo>
                  <a:lnTo>
                    <a:pt x="6216" y="65830"/>
                  </a:lnTo>
                  <a:lnTo>
                    <a:pt x="6365" y="67354"/>
                  </a:lnTo>
                  <a:lnTo>
                    <a:pt x="6525" y="68868"/>
                  </a:lnTo>
                  <a:lnTo>
                    <a:pt x="6685" y="70329"/>
                  </a:lnTo>
                  <a:lnTo>
                    <a:pt x="6856" y="71747"/>
                  </a:lnTo>
                  <a:lnTo>
                    <a:pt x="7015" y="73111"/>
                  </a:lnTo>
                  <a:lnTo>
                    <a:pt x="7186" y="74412"/>
                  </a:lnTo>
                  <a:lnTo>
                    <a:pt x="7495" y="76757"/>
                  </a:lnTo>
                  <a:lnTo>
                    <a:pt x="7772" y="78719"/>
                  </a:lnTo>
                  <a:lnTo>
                    <a:pt x="7996" y="80222"/>
                  </a:lnTo>
                  <a:lnTo>
                    <a:pt x="8199" y="81512"/>
                  </a:lnTo>
                  <a:lnTo>
                    <a:pt x="8497" y="81640"/>
                  </a:lnTo>
                  <a:lnTo>
                    <a:pt x="8796" y="81746"/>
                  </a:lnTo>
                  <a:lnTo>
                    <a:pt x="9105" y="81842"/>
                  </a:lnTo>
                  <a:lnTo>
                    <a:pt x="9414" y="81928"/>
                  </a:lnTo>
                  <a:lnTo>
                    <a:pt x="9723" y="81992"/>
                  </a:lnTo>
                  <a:lnTo>
                    <a:pt x="10043" y="82045"/>
                  </a:lnTo>
                  <a:lnTo>
                    <a:pt x="10352" y="82087"/>
                  </a:lnTo>
                  <a:lnTo>
                    <a:pt x="10661" y="82119"/>
                  </a:lnTo>
                  <a:lnTo>
                    <a:pt x="10971" y="82141"/>
                  </a:lnTo>
                  <a:lnTo>
                    <a:pt x="11269" y="82151"/>
                  </a:lnTo>
                  <a:lnTo>
                    <a:pt x="11568" y="82151"/>
                  </a:lnTo>
                  <a:lnTo>
                    <a:pt x="11866" y="82141"/>
                  </a:lnTo>
                  <a:lnTo>
                    <a:pt x="12154" y="82130"/>
                  </a:lnTo>
                  <a:lnTo>
                    <a:pt x="12442" y="82109"/>
                  </a:lnTo>
                  <a:lnTo>
                    <a:pt x="12985" y="82055"/>
                  </a:lnTo>
                  <a:lnTo>
                    <a:pt x="13497" y="81981"/>
                  </a:lnTo>
                  <a:lnTo>
                    <a:pt x="13956" y="81896"/>
                  </a:lnTo>
                  <a:lnTo>
                    <a:pt x="14371" y="81800"/>
                  </a:lnTo>
                  <a:lnTo>
                    <a:pt x="14723" y="81714"/>
                  </a:lnTo>
                  <a:lnTo>
                    <a:pt x="15011" y="81640"/>
                  </a:lnTo>
                  <a:lnTo>
                    <a:pt x="15224" y="81576"/>
                  </a:lnTo>
                  <a:lnTo>
                    <a:pt x="15395" y="81512"/>
                  </a:lnTo>
                  <a:lnTo>
                    <a:pt x="15651" y="77002"/>
                  </a:lnTo>
                  <a:lnTo>
                    <a:pt x="15917" y="72248"/>
                  </a:lnTo>
                  <a:lnTo>
                    <a:pt x="16248" y="66619"/>
                  </a:lnTo>
                  <a:lnTo>
                    <a:pt x="16429" y="63655"/>
                  </a:lnTo>
                  <a:lnTo>
                    <a:pt x="16621" y="60691"/>
                  </a:lnTo>
                  <a:lnTo>
                    <a:pt x="16813" y="57813"/>
                  </a:lnTo>
                  <a:lnTo>
                    <a:pt x="17005" y="55073"/>
                  </a:lnTo>
                  <a:lnTo>
                    <a:pt x="17186" y="52557"/>
                  </a:lnTo>
                  <a:lnTo>
                    <a:pt x="17367" y="50340"/>
                  </a:lnTo>
                  <a:lnTo>
                    <a:pt x="17452" y="49370"/>
                  </a:lnTo>
                  <a:lnTo>
                    <a:pt x="17538" y="48496"/>
                  </a:lnTo>
                  <a:lnTo>
                    <a:pt x="17623" y="47728"/>
                  </a:lnTo>
                  <a:lnTo>
                    <a:pt x="17698" y="47088"/>
                  </a:lnTo>
                  <a:lnTo>
                    <a:pt x="17740" y="46737"/>
                  </a:lnTo>
                  <a:lnTo>
                    <a:pt x="17772" y="46353"/>
                  </a:lnTo>
                  <a:lnTo>
                    <a:pt x="17847" y="45479"/>
                  </a:lnTo>
                  <a:lnTo>
                    <a:pt x="17900" y="44487"/>
                  </a:lnTo>
                  <a:lnTo>
                    <a:pt x="17953" y="43378"/>
                  </a:lnTo>
                  <a:lnTo>
                    <a:pt x="17996" y="42184"/>
                  </a:lnTo>
                  <a:lnTo>
                    <a:pt x="18028" y="40895"/>
                  </a:lnTo>
                  <a:lnTo>
                    <a:pt x="18049" y="39530"/>
                  </a:lnTo>
                  <a:lnTo>
                    <a:pt x="18071" y="38101"/>
                  </a:lnTo>
                  <a:lnTo>
                    <a:pt x="18092" y="35127"/>
                  </a:lnTo>
                  <a:lnTo>
                    <a:pt x="18092" y="32046"/>
                  </a:lnTo>
                  <a:lnTo>
                    <a:pt x="18071" y="28965"/>
                  </a:lnTo>
                  <a:lnTo>
                    <a:pt x="18039" y="25980"/>
                  </a:lnTo>
                  <a:lnTo>
                    <a:pt x="18007" y="24722"/>
                  </a:lnTo>
                  <a:lnTo>
                    <a:pt x="17964" y="23464"/>
                  </a:lnTo>
                  <a:lnTo>
                    <a:pt x="17889" y="22217"/>
                  </a:lnTo>
                  <a:lnTo>
                    <a:pt x="17783" y="20959"/>
                  </a:lnTo>
                  <a:lnTo>
                    <a:pt x="17666" y="19712"/>
                  </a:lnTo>
                  <a:lnTo>
                    <a:pt x="17516" y="18464"/>
                  </a:lnTo>
                  <a:lnTo>
                    <a:pt x="17346" y="17217"/>
                  </a:lnTo>
                  <a:lnTo>
                    <a:pt x="17154" y="15980"/>
                  </a:lnTo>
                  <a:lnTo>
                    <a:pt x="16941" y="14744"/>
                  </a:lnTo>
                  <a:lnTo>
                    <a:pt x="16706" y="13518"/>
                  </a:lnTo>
                  <a:lnTo>
                    <a:pt x="16440" y="12281"/>
                  </a:lnTo>
                  <a:lnTo>
                    <a:pt x="16152" y="11066"/>
                  </a:lnTo>
                  <a:lnTo>
                    <a:pt x="15843" y="9851"/>
                  </a:lnTo>
                  <a:lnTo>
                    <a:pt x="15512" y="8635"/>
                  </a:lnTo>
                  <a:lnTo>
                    <a:pt x="15160" y="7431"/>
                  </a:lnTo>
                  <a:lnTo>
                    <a:pt x="14776" y="6226"/>
                  </a:lnTo>
                  <a:lnTo>
                    <a:pt x="13369" y="1898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499;p38">
              <a:extLst>
                <a:ext uri="{FF2B5EF4-FFF2-40B4-BE49-F238E27FC236}">
                  <a16:creationId xmlns:a16="http://schemas.microsoft.com/office/drawing/2014/main" id="{60ABF4E1-1E6F-A170-5382-AA3923C68CB5}"/>
                </a:ext>
              </a:extLst>
            </p:cNvPr>
            <p:cNvSpPr/>
            <p:nvPr/>
          </p:nvSpPr>
          <p:spPr>
            <a:xfrm>
              <a:off x="6922577" y="2732333"/>
              <a:ext cx="188039" cy="63112"/>
            </a:xfrm>
            <a:custGeom>
              <a:avLst/>
              <a:gdLst/>
              <a:ahLst/>
              <a:cxnLst/>
              <a:rect l="l" t="t" r="r" b="b"/>
              <a:pathLst>
                <a:path w="15502" h="5203" extrusionOk="0">
                  <a:moveTo>
                    <a:pt x="9265" y="0"/>
                  </a:moveTo>
                  <a:lnTo>
                    <a:pt x="7932" y="11"/>
                  </a:lnTo>
                  <a:lnTo>
                    <a:pt x="6610" y="32"/>
                  </a:lnTo>
                  <a:lnTo>
                    <a:pt x="4105" y="96"/>
                  </a:lnTo>
                  <a:lnTo>
                    <a:pt x="1994" y="160"/>
                  </a:lnTo>
                  <a:lnTo>
                    <a:pt x="1" y="235"/>
                  </a:lnTo>
                  <a:lnTo>
                    <a:pt x="86" y="469"/>
                  </a:lnTo>
                  <a:lnTo>
                    <a:pt x="203" y="725"/>
                  </a:lnTo>
                  <a:lnTo>
                    <a:pt x="374" y="1066"/>
                  </a:lnTo>
                  <a:lnTo>
                    <a:pt x="480" y="1258"/>
                  </a:lnTo>
                  <a:lnTo>
                    <a:pt x="598" y="1461"/>
                  </a:lnTo>
                  <a:lnTo>
                    <a:pt x="736" y="1674"/>
                  </a:lnTo>
                  <a:lnTo>
                    <a:pt x="885" y="1898"/>
                  </a:lnTo>
                  <a:lnTo>
                    <a:pt x="1056" y="2133"/>
                  </a:lnTo>
                  <a:lnTo>
                    <a:pt x="1237" y="2367"/>
                  </a:lnTo>
                  <a:lnTo>
                    <a:pt x="1440" y="2612"/>
                  </a:lnTo>
                  <a:lnTo>
                    <a:pt x="1664" y="2847"/>
                  </a:lnTo>
                  <a:lnTo>
                    <a:pt x="1898" y="3092"/>
                  </a:lnTo>
                  <a:lnTo>
                    <a:pt x="2154" y="3327"/>
                  </a:lnTo>
                  <a:lnTo>
                    <a:pt x="2431" y="3550"/>
                  </a:lnTo>
                  <a:lnTo>
                    <a:pt x="2730" y="3774"/>
                  </a:lnTo>
                  <a:lnTo>
                    <a:pt x="3050" y="3998"/>
                  </a:lnTo>
                  <a:lnTo>
                    <a:pt x="3380" y="4201"/>
                  </a:lnTo>
                  <a:lnTo>
                    <a:pt x="3742" y="4393"/>
                  </a:lnTo>
                  <a:lnTo>
                    <a:pt x="4126" y="4563"/>
                  </a:lnTo>
                  <a:lnTo>
                    <a:pt x="4531" y="4723"/>
                  </a:lnTo>
                  <a:lnTo>
                    <a:pt x="4745" y="4798"/>
                  </a:lnTo>
                  <a:lnTo>
                    <a:pt x="4958" y="4862"/>
                  </a:lnTo>
                  <a:lnTo>
                    <a:pt x="5182" y="4926"/>
                  </a:lnTo>
                  <a:lnTo>
                    <a:pt x="5406" y="4979"/>
                  </a:lnTo>
                  <a:lnTo>
                    <a:pt x="5640" y="5032"/>
                  </a:lnTo>
                  <a:lnTo>
                    <a:pt x="5885" y="5075"/>
                  </a:lnTo>
                  <a:lnTo>
                    <a:pt x="6130" y="5118"/>
                  </a:lnTo>
                  <a:lnTo>
                    <a:pt x="6376" y="5149"/>
                  </a:lnTo>
                  <a:lnTo>
                    <a:pt x="6642" y="5171"/>
                  </a:lnTo>
                  <a:lnTo>
                    <a:pt x="6898" y="5181"/>
                  </a:lnTo>
                  <a:lnTo>
                    <a:pt x="7175" y="5192"/>
                  </a:lnTo>
                  <a:lnTo>
                    <a:pt x="7452" y="5203"/>
                  </a:lnTo>
                  <a:lnTo>
                    <a:pt x="7740" y="5192"/>
                  </a:lnTo>
                  <a:lnTo>
                    <a:pt x="8028" y="5181"/>
                  </a:lnTo>
                  <a:lnTo>
                    <a:pt x="8316" y="5160"/>
                  </a:lnTo>
                  <a:lnTo>
                    <a:pt x="8604" y="5139"/>
                  </a:lnTo>
                  <a:lnTo>
                    <a:pt x="8881" y="5107"/>
                  </a:lnTo>
                  <a:lnTo>
                    <a:pt x="9147" y="5064"/>
                  </a:lnTo>
                  <a:lnTo>
                    <a:pt x="9659" y="4979"/>
                  </a:lnTo>
                  <a:lnTo>
                    <a:pt x="10150" y="4862"/>
                  </a:lnTo>
                  <a:lnTo>
                    <a:pt x="10608" y="4734"/>
                  </a:lnTo>
                  <a:lnTo>
                    <a:pt x="11045" y="4595"/>
                  </a:lnTo>
                  <a:lnTo>
                    <a:pt x="11461" y="4435"/>
                  </a:lnTo>
                  <a:lnTo>
                    <a:pt x="11845" y="4254"/>
                  </a:lnTo>
                  <a:lnTo>
                    <a:pt x="12207" y="4073"/>
                  </a:lnTo>
                  <a:lnTo>
                    <a:pt x="12538" y="3870"/>
                  </a:lnTo>
                  <a:lnTo>
                    <a:pt x="12857" y="3668"/>
                  </a:lnTo>
                  <a:lnTo>
                    <a:pt x="13156" y="3454"/>
                  </a:lnTo>
                  <a:lnTo>
                    <a:pt x="13422" y="3241"/>
                  </a:lnTo>
                  <a:lnTo>
                    <a:pt x="13678" y="3017"/>
                  </a:lnTo>
                  <a:lnTo>
                    <a:pt x="13902" y="2793"/>
                  </a:lnTo>
                  <a:lnTo>
                    <a:pt x="14115" y="2570"/>
                  </a:lnTo>
                  <a:lnTo>
                    <a:pt x="14318" y="2356"/>
                  </a:lnTo>
                  <a:lnTo>
                    <a:pt x="14488" y="2133"/>
                  </a:lnTo>
                  <a:lnTo>
                    <a:pt x="14648" y="1919"/>
                  </a:lnTo>
                  <a:lnTo>
                    <a:pt x="14798" y="1706"/>
                  </a:lnTo>
                  <a:lnTo>
                    <a:pt x="14926" y="1504"/>
                  </a:lnTo>
                  <a:lnTo>
                    <a:pt x="15032" y="1312"/>
                  </a:lnTo>
                  <a:lnTo>
                    <a:pt x="15139" y="1130"/>
                  </a:lnTo>
                  <a:lnTo>
                    <a:pt x="15224" y="960"/>
                  </a:lnTo>
                  <a:lnTo>
                    <a:pt x="15352" y="661"/>
                  </a:lnTo>
                  <a:lnTo>
                    <a:pt x="15437" y="437"/>
                  </a:lnTo>
                  <a:lnTo>
                    <a:pt x="15501" y="235"/>
                  </a:lnTo>
                  <a:lnTo>
                    <a:pt x="15192" y="192"/>
                  </a:lnTo>
                  <a:lnTo>
                    <a:pt x="14830" y="150"/>
                  </a:lnTo>
                  <a:lnTo>
                    <a:pt x="14414" y="118"/>
                  </a:lnTo>
                  <a:lnTo>
                    <a:pt x="13966" y="86"/>
                  </a:lnTo>
                  <a:lnTo>
                    <a:pt x="13476" y="54"/>
                  </a:lnTo>
                  <a:lnTo>
                    <a:pt x="12943" y="32"/>
                  </a:lnTo>
                  <a:lnTo>
                    <a:pt x="11802" y="11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500;p38">
              <a:extLst>
                <a:ext uri="{FF2B5EF4-FFF2-40B4-BE49-F238E27FC236}">
                  <a16:creationId xmlns:a16="http://schemas.microsoft.com/office/drawing/2014/main" id="{FC856B96-4607-473D-6484-441B604F5E19}"/>
                </a:ext>
              </a:extLst>
            </p:cNvPr>
            <p:cNvSpPr/>
            <p:nvPr/>
          </p:nvSpPr>
          <p:spPr>
            <a:xfrm>
              <a:off x="7110090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3519" y="0"/>
                  </a:moveTo>
                  <a:lnTo>
                    <a:pt x="3380" y="11"/>
                  </a:lnTo>
                  <a:lnTo>
                    <a:pt x="3252" y="22"/>
                  </a:lnTo>
                  <a:lnTo>
                    <a:pt x="3114" y="43"/>
                  </a:lnTo>
                  <a:lnTo>
                    <a:pt x="2975" y="75"/>
                  </a:lnTo>
                  <a:lnTo>
                    <a:pt x="2847" y="118"/>
                  </a:lnTo>
                  <a:lnTo>
                    <a:pt x="2708" y="160"/>
                  </a:lnTo>
                  <a:lnTo>
                    <a:pt x="2580" y="214"/>
                  </a:lnTo>
                  <a:lnTo>
                    <a:pt x="2453" y="278"/>
                  </a:lnTo>
                  <a:lnTo>
                    <a:pt x="2325" y="342"/>
                  </a:lnTo>
                  <a:lnTo>
                    <a:pt x="2197" y="416"/>
                  </a:lnTo>
                  <a:lnTo>
                    <a:pt x="2079" y="501"/>
                  </a:lnTo>
                  <a:lnTo>
                    <a:pt x="1962" y="587"/>
                  </a:lnTo>
                  <a:lnTo>
                    <a:pt x="1845" y="683"/>
                  </a:lnTo>
                  <a:lnTo>
                    <a:pt x="1728" y="789"/>
                  </a:lnTo>
                  <a:lnTo>
                    <a:pt x="1621" y="896"/>
                  </a:lnTo>
                  <a:lnTo>
                    <a:pt x="1504" y="1013"/>
                  </a:lnTo>
                  <a:lnTo>
                    <a:pt x="1408" y="1130"/>
                  </a:lnTo>
                  <a:lnTo>
                    <a:pt x="1301" y="1258"/>
                  </a:lnTo>
                  <a:lnTo>
                    <a:pt x="1216" y="1386"/>
                  </a:lnTo>
                  <a:lnTo>
                    <a:pt x="1120" y="1525"/>
                  </a:lnTo>
                  <a:lnTo>
                    <a:pt x="1035" y="1663"/>
                  </a:lnTo>
                  <a:lnTo>
                    <a:pt x="949" y="1813"/>
                  </a:lnTo>
                  <a:lnTo>
                    <a:pt x="875" y="1962"/>
                  </a:lnTo>
                  <a:lnTo>
                    <a:pt x="811" y="2122"/>
                  </a:lnTo>
                  <a:lnTo>
                    <a:pt x="747" y="2282"/>
                  </a:lnTo>
                  <a:lnTo>
                    <a:pt x="683" y="2452"/>
                  </a:lnTo>
                  <a:lnTo>
                    <a:pt x="630" y="2612"/>
                  </a:lnTo>
                  <a:lnTo>
                    <a:pt x="576" y="2794"/>
                  </a:lnTo>
                  <a:lnTo>
                    <a:pt x="395" y="3550"/>
                  </a:lnTo>
                  <a:lnTo>
                    <a:pt x="310" y="3956"/>
                  </a:lnTo>
                  <a:lnTo>
                    <a:pt x="224" y="4382"/>
                  </a:lnTo>
                  <a:lnTo>
                    <a:pt x="150" y="4819"/>
                  </a:lnTo>
                  <a:lnTo>
                    <a:pt x="86" y="5245"/>
                  </a:lnTo>
                  <a:lnTo>
                    <a:pt x="33" y="5672"/>
                  </a:lnTo>
                  <a:lnTo>
                    <a:pt x="1" y="6098"/>
                  </a:lnTo>
                  <a:lnTo>
                    <a:pt x="1" y="6493"/>
                  </a:lnTo>
                  <a:lnTo>
                    <a:pt x="1" y="6685"/>
                  </a:lnTo>
                  <a:lnTo>
                    <a:pt x="22" y="6866"/>
                  </a:lnTo>
                  <a:lnTo>
                    <a:pt x="43" y="7047"/>
                  </a:lnTo>
                  <a:lnTo>
                    <a:pt x="65" y="7207"/>
                  </a:lnTo>
                  <a:lnTo>
                    <a:pt x="107" y="7367"/>
                  </a:lnTo>
                  <a:lnTo>
                    <a:pt x="150" y="7516"/>
                  </a:lnTo>
                  <a:lnTo>
                    <a:pt x="203" y="7655"/>
                  </a:lnTo>
                  <a:lnTo>
                    <a:pt x="267" y="7783"/>
                  </a:lnTo>
                  <a:lnTo>
                    <a:pt x="342" y="7900"/>
                  </a:lnTo>
                  <a:lnTo>
                    <a:pt x="427" y="8007"/>
                  </a:lnTo>
                  <a:lnTo>
                    <a:pt x="523" y="8092"/>
                  </a:lnTo>
                  <a:lnTo>
                    <a:pt x="630" y="8167"/>
                  </a:lnTo>
                  <a:lnTo>
                    <a:pt x="747" y="8230"/>
                  </a:lnTo>
                  <a:lnTo>
                    <a:pt x="875" y="8273"/>
                  </a:lnTo>
                  <a:lnTo>
                    <a:pt x="1013" y="8294"/>
                  </a:lnTo>
                  <a:lnTo>
                    <a:pt x="1163" y="8305"/>
                  </a:lnTo>
                  <a:lnTo>
                    <a:pt x="1323" y="8294"/>
                  </a:lnTo>
                  <a:lnTo>
                    <a:pt x="1482" y="8273"/>
                  </a:lnTo>
                  <a:lnTo>
                    <a:pt x="1653" y="8230"/>
                  </a:lnTo>
                  <a:lnTo>
                    <a:pt x="1834" y="8177"/>
                  </a:lnTo>
                  <a:lnTo>
                    <a:pt x="2015" y="8113"/>
                  </a:lnTo>
                  <a:lnTo>
                    <a:pt x="2197" y="8039"/>
                  </a:lnTo>
                  <a:lnTo>
                    <a:pt x="2389" y="7943"/>
                  </a:lnTo>
                  <a:lnTo>
                    <a:pt x="2580" y="7847"/>
                  </a:lnTo>
                  <a:lnTo>
                    <a:pt x="2772" y="7729"/>
                  </a:lnTo>
                  <a:lnTo>
                    <a:pt x="2964" y="7612"/>
                  </a:lnTo>
                  <a:lnTo>
                    <a:pt x="3156" y="7474"/>
                  </a:lnTo>
                  <a:lnTo>
                    <a:pt x="3348" y="7335"/>
                  </a:lnTo>
                  <a:lnTo>
                    <a:pt x="3540" y="7186"/>
                  </a:lnTo>
                  <a:lnTo>
                    <a:pt x="3732" y="7036"/>
                  </a:lnTo>
                  <a:lnTo>
                    <a:pt x="3913" y="6866"/>
                  </a:lnTo>
                  <a:lnTo>
                    <a:pt x="4105" y="6706"/>
                  </a:lnTo>
                  <a:lnTo>
                    <a:pt x="4276" y="6525"/>
                  </a:lnTo>
                  <a:lnTo>
                    <a:pt x="4457" y="6354"/>
                  </a:lnTo>
                  <a:lnTo>
                    <a:pt x="4617" y="6173"/>
                  </a:lnTo>
                  <a:lnTo>
                    <a:pt x="4777" y="5981"/>
                  </a:lnTo>
                  <a:lnTo>
                    <a:pt x="4937" y="5800"/>
                  </a:lnTo>
                  <a:lnTo>
                    <a:pt x="5075" y="5608"/>
                  </a:lnTo>
                  <a:lnTo>
                    <a:pt x="5214" y="5416"/>
                  </a:lnTo>
                  <a:lnTo>
                    <a:pt x="5342" y="5224"/>
                  </a:lnTo>
                  <a:lnTo>
                    <a:pt x="5459" y="5043"/>
                  </a:lnTo>
                  <a:lnTo>
                    <a:pt x="5555" y="4851"/>
                  </a:lnTo>
                  <a:lnTo>
                    <a:pt x="5651" y="4659"/>
                  </a:lnTo>
                  <a:lnTo>
                    <a:pt x="5736" y="4478"/>
                  </a:lnTo>
                  <a:lnTo>
                    <a:pt x="5800" y="4297"/>
                  </a:lnTo>
                  <a:lnTo>
                    <a:pt x="5853" y="4115"/>
                  </a:lnTo>
                  <a:lnTo>
                    <a:pt x="5885" y="3945"/>
                  </a:lnTo>
                  <a:lnTo>
                    <a:pt x="5928" y="3774"/>
                  </a:lnTo>
                  <a:lnTo>
                    <a:pt x="5949" y="3593"/>
                  </a:lnTo>
                  <a:lnTo>
                    <a:pt x="5971" y="3422"/>
                  </a:lnTo>
                  <a:lnTo>
                    <a:pt x="5981" y="3252"/>
                  </a:lnTo>
                  <a:lnTo>
                    <a:pt x="5981" y="3081"/>
                  </a:lnTo>
                  <a:lnTo>
                    <a:pt x="5981" y="2911"/>
                  </a:lnTo>
                  <a:lnTo>
                    <a:pt x="5971" y="2751"/>
                  </a:lnTo>
                  <a:lnTo>
                    <a:pt x="5960" y="2591"/>
                  </a:lnTo>
                  <a:lnTo>
                    <a:pt x="5939" y="2420"/>
                  </a:lnTo>
                  <a:lnTo>
                    <a:pt x="5907" y="2271"/>
                  </a:lnTo>
                  <a:lnTo>
                    <a:pt x="5875" y="2111"/>
                  </a:lnTo>
                  <a:lnTo>
                    <a:pt x="5832" y="1962"/>
                  </a:lnTo>
                  <a:lnTo>
                    <a:pt x="5789" y="1813"/>
                  </a:lnTo>
                  <a:lnTo>
                    <a:pt x="5736" y="1674"/>
                  </a:lnTo>
                  <a:lnTo>
                    <a:pt x="5683" y="1536"/>
                  </a:lnTo>
                  <a:lnTo>
                    <a:pt x="5619" y="1397"/>
                  </a:lnTo>
                  <a:lnTo>
                    <a:pt x="5555" y="1269"/>
                  </a:lnTo>
                  <a:lnTo>
                    <a:pt x="5480" y="1141"/>
                  </a:lnTo>
                  <a:lnTo>
                    <a:pt x="5395" y="1024"/>
                  </a:lnTo>
                  <a:lnTo>
                    <a:pt x="5310" y="907"/>
                  </a:lnTo>
                  <a:lnTo>
                    <a:pt x="5224" y="789"/>
                  </a:lnTo>
                  <a:lnTo>
                    <a:pt x="5128" y="693"/>
                  </a:lnTo>
                  <a:lnTo>
                    <a:pt x="5032" y="597"/>
                  </a:lnTo>
                  <a:lnTo>
                    <a:pt x="4926" y="501"/>
                  </a:lnTo>
                  <a:lnTo>
                    <a:pt x="4819" y="416"/>
                  </a:lnTo>
                  <a:lnTo>
                    <a:pt x="4702" y="342"/>
                  </a:lnTo>
                  <a:lnTo>
                    <a:pt x="4585" y="267"/>
                  </a:lnTo>
                  <a:lnTo>
                    <a:pt x="4457" y="214"/>
                  </a:lnTo>
                  <a:lnTo>
                    <a:pt x="4340" y="150"/>
                  </a:lnTo>
                  <a:lnTo>
                    <a:pt x="4201" y="107"/>
                  </a:lnTo>
                  <a:lnTo>
                    <a:pt x="4073" y="64"/>
                  </a:lnTo>
                  <a:lnTo>
                    <a:pt x="3934" y="43"/>
                  </a:lnTo>
                  <a:lnTo>
                    <a:pt x="3796" y="22"/>
                  </a:lnTo>
                  <a:lnTo>
                    <a:pt x="3657" y="1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501;p38">
              <a:extLst>
                <a:ext uri="{FF2B5EF4-FFF2-40B4-BE49-F238E27FC236}">
                  <a16:creationId xmlns:a16="http://schemas.microsoft.com/office/drawing/2014/main" id="{49C9C589-2C10-E370-CED6-8B7EFAE385DA}"/>
                </a:ext>
              </a:extLst>
            </p:cNvPr>
            <p:cNvSpPr/>
            <p:nvPr/>
          </p:nvSpPr>
          <p:spPr>
            <a:xfrm>
              <a:off x="7122900" y="2502652"/>
              <a:ext cx="47331" cy="65708"/>
            </a:xfrm>
            <a:custGeom>
              <a:avLst/>
              <a:gdLst/>
              <a:ahLst/>
              <a:cxnLst/>
              <a:rect l="l" t="t" r="r" b="b"/>
              <a:pathLst>
                <a:path w="3902" h="5417" extrusionOk="0">
                  <a:moveTo>
                    <a:pt x="2292" y="1"/>
                  </a:moveTo>
                  <a:lnTo>
                    <a:pt x="2111" y="12"/>
                  </a:lnTo>
                  <a:lnTo>
                    <a:pt x="1940" y="44"/>
                  </a:lnTo>
                  <a:lnTo>
                    <a:pt x="1770" y="97"/>
                  </a:lnTo>
                  <a:lnTo>
                    <a:pt x="1599" y="172"/>
                  </a:lnTo>
                  <a:lnTo>
                    <a:pt x="1429" y="267"/>
                  </a:lnTo>
                  <a:lnTo>
                    <a:pt x="1269" y="385"/>
                  </a:lnTo>
                  <a:lnTo>
                    <a:pt x="1119" y="513"/>
                  </a:lnTo>
                  <a:lnTo>
                    <a:pt x="981" y="651"/>
                  </a:lnTo>
                  <a:lnTo>
                    <a:pt x="853" y="811"/>
                  </a:lnTo>
                  <a:lnTo>
                    <a:pt x="725" y="992"/>
                  </a:lnTo>
                  <a:lnTo>
                    <a:pt x="618" y="1174"/>
                  </a:lnTo>
                  <a:lnTo>
                    <a:pt x="522" y="1376"/>
                  </a:lnTo>
                  <a:lnTo>
                    <a:pt x="437" y="1589"/>
                  </a:lnTo>
                  <a:lnTo>
                    <a:pt x="373" y="1813"/>
                  </a:lnTo>
                  <a:lnTo>
                    <a:pt x="256" y="2314"/>
                  </a:lnTo>
                  <a:lnTo>
                    <a:pt x="139" y="2858"/>
                  </a:lnTo>
                  <a:lnTo>
                    <a:pt x="96" y="3135"/>
                  </a:lnTo>
                  <a:lnTo>
                    <a:pt x="53" y="3423"/>
                  </a:lnTo>
                  <a:lnTo>
                    <a:pt x="21" y="3700"/>
                  </a:lnTo>
                  <a:lnTo>
                    <a:pt x="0" y="3977"/>
                  </a:lnTo>
                  <a:lnTo>
                    <a:pt x="0" y="4233"/>
                  </a:lnTo>
                  <a:lnTo>
                    <a:pt x="11" y="4478"/>
                  </a:lnTo>
                  <a:lnTo>
                    <a:pt x="43" y="4702"/>
                  </a:lnTo>
                  <a:lnTo>
                    <a:pt x="64" y="4809"/>
                  </a:lnTo>
                  <a:lnTo>
                    <a:pt x="96" y="4905"/>
                  </a:lnTo>
                  <a:lnTo>
                    <a:pt x="128" y="4990"/>
                  </a:lnTo>
                  <a:lnTo>
                    <a:pt x="171" y="5075"/>
                  </a:lnTo>
                  <a:lnTo>
                    <a:pt x="213" y="5150"/>
                  </a:lnTo>
                  <a:lnTo>
                    <a:pt x="277" y="5225"/>
                  </a:lnTo>
                  <a:lnTo>
                    <a:pt x="330" y="5278"/>
                  </a:lnTo>
                  <a:lnTo>
                    <a:pt x="405" y="5321"/>
                  </a:lnTo>
                  <a:lnTo>
                    <a:pt x="480" y="5363"/>
                  </a:lnTo>
                  <a:lnTo>
                    <a:pt x="565" y="5395"/>
                  </a:lnTo>
                  <a:lnTo>
                    <a:pt x="661" y="5406"/>
                  </a:lnTo>
                  <a:lnTo>
                    <a:pt x="757" y="5417"/>
                  </a:lnTo>
                  <a:lnTo>
                    <a:pt x="864" y="5406"/>
                  </a:lnTo>
                  <a:lnTo>
                    <a:pt x="970" y="5395"/>
                  </a:lnTo>
                  <a:lnTo>
                    <a:pt x="1077" y="5374"/>
                  </a:lnTo>
                  <a:lnTo>
                    <a:pt x="1194" y="5331"/>
                  </a:lnTo>
                  <a:lnTo>
                    <a:pt x="1311" y="5289"/>
                  </a:lnTo>
                  <a:lnTo>
                    <a:pt x="1429" y="5246"/>
                  </a:lnTo>
                  <a:lnTo>
                    <a:pt x="1674" y="5118"/>
                  </a:lnTo>
                  <a:lnTo>
                    <a:pt x="1930" y="4958"/>
                  </a:lnTo>
                  <a:lnTo>
                    <a:pt x="2185" y="4788"/>
                  </a:lnTo>
                  <a:lnTo>
                    <a:pt x="2431" y="4585"/>
                  </a:lnTo>
                  <a:lnTo>
                    <a:pt x="2676" y="4372"/>
                  </a:lnTo>
                  <a:lnTo>
                    <a:pt x="2900" y="4137"/>
                  </a:lnTo>
                  <a:lnTo>
                    <a:pt x="3113" y="3903"/>
                  </a:lnTo>
                  <a:lnTo>
                    <a:pt x="3305" y="3658"/>
                  </a:lnTo>
                  <a:lnTo>
                    <a:pt x="3486" y="3412"/>
                  </a:lnTo>
                  <a:lnTo>
                    <a:pt x="3625" y="3157"/>
                  </a:lnTo>
                  <a:lnTo>
                    <a:pt x="3689" y="3039"/>
                  </a:lnTo>
                  <a:lnTo>
                    <a:pt x="3742" y="2922"/>
                  </a:lnTo>
                  <a:lnTo>
                    <a:pt x="3785" y="2805"/>
                  </a:lnTo>
                  <a:lnTo>
                    <a:pt x="3817" y="2687"/>
                  </a:lnTo>
                  <a:lnTo>
                    <a:pt x="3859" y="2453"/>
                  </a:lnTo>
                  <a:lnTo>
                    <a:pt x="3891" y="2229"/>
                  </a:lnTo>
                  <a:lnTo>
                    <a:pt x="3902" y="2005"/>
                  </a:lnTo>
                  <a:lnTo>
                    <a:pt x="3891" y="1792"/>
                  </a:lnTo>
                  <a:lnTo>
                    <a:pt x="3870" y="1579"/>
                  </a:lnTo>
                  <a:lnTo>
                    <a:pt x="3827" y="1376"/>
                  </a:lnTo>
                  <a:lnTo>
                    <a:pt x="3774" y="1174"/>
                  </a:lnTo>
                  <a:lnTo>
                    <a:pt x="3699" y="992"/>
                  </a:lnTo>
                  <a:lnTo>
                    <a:pt x="3614" y="822"/>
                  </a:lnTo>
                  <a:lnTo>
                    <a:pt x="3518" y="662"/>
                  </a:lnTo>
                  <a:lnTo>
                    <a:pt x="3401" y="513"/>
                  </a:lnTo>
                  <a:lnTo>
                    <a:pt x="3273" y="385"/>
                  </a:lnTo>
                  <a:lnTo>
                    <a:pt x="3134" y="267"/>
                  </a:lnTo>
                  <a:lnTo>
                    <a:pt x="2985" y="172"/>
                  </a:lnTo>
                  <a:lnTo>
                    <a:pt x="2825" y="97"/>
                  </a:lnTo>
                  <a:lnTo>
                    <a:pt x="2655" y="44"/>
                  </a:lnTo>
                  <a:lnTo>
                    <a:pt x="2473" y="12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502;p38">
              <a:extLst>
                <a:ext uri="{FF2B5EF4-FFF2-40B4-BE49-F238E27FC236}">
                  <a16:creationId xmlns:a16="http://schemas.microsoft.com/office/drawing/2014/main" id="{AB11154C-73AC-C0E4-94C1-A082233A0647}"/>
                </a:ext>
              </a:extLst>
            </p:cNvPr>
            <p:cNvSpPr/>
            <p:nvPr/>
          </p:nvSpPr>
          <p:spPr>
            <a:xfrm>
              <a:off x="6858564" y="2486105"/>
              <a:ext cx="72562" cy="100752"/>
            </a:xfrm>
            <a:custGeom>
              <a:avLst/>
              <a:gdLst/>
              <a:ahLst/>
              <a:cxnLst/>
              <a:rect l="l" t="t" r="r" b="b"/>
              <a:pathLst>
                <a:path w="5982" h="8306" extrusionOk="0">
                  <a:moveTo>
                    <a:pt x="2463" y="0"/>
                  </a:moveTo>
                  <a:lnTo>
                    <a:pt x="2325" y="11"/>
                  </a:lnTo>
                  <a:lnTo>
                    <a:pt x="2186" y="22"/>
                  </a:lnTo>
                  <a:lnTo>
                    <a:pt x="2047" y="43"/>
                  </a:lnTo>
                  <a:lnTo>
                    <a:pt x="1909" y="64"/>
                  </a:lnTo>
                  <a:lnTo>
                    <a:pt x="1781" y="107"/>
                  </a:lnTo>
                  <a:lnTo>
                    <a:pt x="1642" y="150"/>
                  </a:lnTo>
                  <a:lnTo>
                    <a:pt x="1514" y="214"/>
                  </a:lnTo>
                  <a:lnTo>
                    <a:pt x="1397" y="267"/>
                  </a:lnTo>
                  <a:lnTo>
                    <a:pt x="1280" y="342"/>
                  </a:lnTo>
                  <a:lnTo>
                    <a:pt x="1163" y="416"/>
                  </a:lnTo>
                  <a:lnTo>
                    <a:pt x="1056" y="501"/>
                  </a:lnTo>
                  <a:lnTo>
                    <a:pt x="949" y="597"/>
                  </a:lnTo>
                  <a:lnTo>
                    <a:pt x="853" y="693"/>
                  </a:lnTo>
                  <a:lnTo>
                    <a:pt x="757" y="789"/>
                  </a:lnTo>
                  <a:lnTo>
                    <a:pt x="672" y="907"/>
                  </a:lnTo>
                  <a:lnTo>
                    <a:pt x="587" y="1024"/>
                  </a:lnTo>
                  <a:lnTo>
                    <a:pt x="502" y="1141"/>
                  </a:lnTo>
                  <a:lnTo>
                    <a:pt x="427" y="1269"/>
                  </a:lnTo>
                  <a:lnTo>
                    <a:pt x="363" y="1397"/>
                  </a:lnTo>
                  <a:lnTo>
                    <a:pt x="299" y="1536"/>
                  </a:lnTo>
                  <a:lnTo>
                    <a:pt x="246" y="1674"/>
                  </a:lnTo>
                  <a:lnTo>
                    <a:pt x="192" y="1813"/>
                  </a:lnTo>
                  <a:lnTo>
                    <a:pt x="139" y="1962"/>
                  </a:lnTo>
                  <a:lnTo>
                    <a:pt x="107" y="2111"/>
                  </a:lnTo>
                  <a:lnTo>
                    <a:pt x="64" y="2271"/>
                  </a:lnTo>
                  <a:lnTo>
                    <a:pt x="43" y="2420"/>
                  </a:lnTo>
                  <a:lnTo>
                    <a:pt x="22" y="2591"/>
                  </a:lnTo>
                  <a:lnTo>
                    <a:pt x="0" y="2751"/>
                  </a:lnTo>
                  <a:lnTo>
                    <a:pt x="0" y="2911"/>
                  </a:lnTo>
                  <a:lnTo>
                    <a:pt x="0" y="3081"/>
                  </a:lnTo>
                  <a:lnTo>
                    <a:pt x="0" y="3252"/>
                  </a:lnTo>
                  <a:lnTo>
                    <a:pt x="11" y="3422"/>
                  </a:lnTo>
                  <a:lnTo>
                    <a:pt x="32" y="3593"/>
                  </a:lnTo>
                  <a:lnTo>
                    <a:pt x="54" y="3774"/>
                  </a:lnTo>
                  <a:lnTo>
                    <a:pt x="86" y="3945"/>
                  </a:lnTo>
                  <a:lnTo>
                    <a:pt x="128" y="4115"/>
                  </a:lnTo>
                  <a:lnTo>
                    <a:pt x="182" y="4297"/>
                  </a:lnTo>
                  <a:lnTo>
                    <a:pt x="246" y="4478"/>
                  </a:lnTo>
                  <a:lnTo>
                    <a:pt x="331" y="4659"/>
                  </a:lnTo>
                  <a:lnTo>
                    <a:pt x="416" y="4851"/>
                  </a:lnTo>
                  <a:lnTo>
                    <a:pt x="523" y="5043"/>
                  </a:lnTo>
                  <a:lnTo>
                    <a:pt x="640" y="5224"/>
                  </a:lnTo>
                  <a:lnTo>
                    <a:pt x="768" y="5416"/>
                  </a:lnTo>
                  <a:lnTo>
                    <a:pt x="907" y="5608"/>
                  </a:lnTo>
                  <a:lnTo>
                    <a:pt x="1045" y="5800"/>
                  </a:lnTo>
                  <a:lnTo>
                    <a:pt x="1205" y="5981"/>
                  </a:lnTo>
                  <a:lnTo>
                    <a:pt x="1365" y="6173"/>
                  </a:lnTo>
                  <a:lnTo>
                    <a:pt x="1525" y="6354"/>
                  </a:lnTo>
                  <a:lnTo>
                    <a:pt x="1706" y="6525"/>
                  </a:lnTo>
                  <a:lnTo>
                    <a:pt x="1877" y="6706"/>
                  </a:lnTo>
                  <a:lnTo>
                    <a:pt x="2058" y="6866"/>
                  </a:lnTo>
                  <a:lnTo>
                    <a:pt x="2250" y="7036"/>
                  </a:lnTo>
                  <a:lnTo>
                    <a:pt x="2442" y="7186"/>
                  </a:lnTo>
                  <a:lnTo>
                    <a:pt x="2634" y="7335"/>
                  </a:lnTo>
                  <a:lnTo>
                    <a:pt x="2826" y="7474"/>
                  </a:lnTo>
                  <a:lnTo>
                    <a:pt x="3017" y="7612"/>
                  </a:lnTo>
                  <a:lnTo>
                    <a:pt x="3209" y="7729"/>
                  </a:lnTo>
                  <a:lnTo>
                    <a:pt x="3401" y="7847"/>
                  </a:lnTo>
                  <a:lnTo>
                    <a:pt x="3593" y="7943"/>
                  </a:lnTo>
                  <a:lnTo>
                    <a:pt x="3785" y="8039"/>
                  </a:lnTo>
                  <a:lnTo>
                    <a:pt x="3966" y="8113"/>
                  </a:lnTo>
                  <a:lnTo>
                    <a:pt x="4148" y="8177"/>
                  </a:lnTo>
                  <a:lnTo>
                    <a:pt x="4318" y="8230"/>
                  </a:lnTo>
                  <a:lnTo>
                    <a:pt x="4489" y="8273"/>
                  </a:lnTo>
                  <a:lnTo>
                    <a:pt x="4659" y="8294"/>
                  </a:lnTo>
                  <a:lnTo>
                    <a:pt x="4819" y="8305"/>
                  </a:lnTo>
                  <a:lnTo>
                    <a:pt x="4968" y="8294"/>
                  </a:lnTo>
                  <a:lnTo>
                    <a:pt x="5107" y="8273"/>
                  </a:lnTo>
                  <a:lnTo>
                    <a:pt x="5235" y="8230"/>
                  </a:lnTo>
                  <a:lnTo>
                    <a:pt x="5352" y="8167"/>
                  </a:lnTo>
                  <a:lnTo>
                    <a:pt x="5459" y="8092"/>
                  </a:lnTo>
                  <a:lnTo>
                    <a:pt x="5555" y="8007"/>
                  </a:lnTo>
                  <a:lnTo>
                    <a:pt x="5640" y="7900"/>
                  </a:lnTo>
                  <a:lnTo>
                    <a:pt x="5715" y="7783"/>
                  </a:lnTo>
                  <a:lnTo>
                    <a:pt x="5779" y="7655"/>
                  </a:lnTo>
                  <a:lnTo>
                    <a:pt x="5832" y="7516"/>
                  </a:lnTo>
                  <a:lnTo>
                    <a:pt x="5875" y="7367"/>
                  </a:lnTo>
                  <a:lnTo>
                    <a:pt x="5917" y="7207"/>
                  </a:lnTo>
                  <a:lnTo>
                    <a:pt x="5939" y="7047"/>
                  </a:lnTo>
                  <a:lnTo>
                    <a:pt x="5960" y="6866"/>
                  </a:lnTo>
                  <a:lnTo>
                    <a:pt x="5970" y="6685"/>
                  </a:lnTo>
                  <a:lnTo>
                    <a:pt x="5981" y="6493"/>
                  </a:lnTo>
                  <a:lnTo>
                    <a:pt x="5970" y="6098"/>
                  </a:lnTo>
                  <a:lnTo>
                    <a:pt x="5949" y="5672"/>
                  </a:lnTo>
                  <a:lnTo>
                    <a:pt x="5896" y="5245"/>
                  </a:lnTo>
                  <a:lnTo>
                    <a:pt x="5832" y="4819"/>
                  </a:lnTo>
                  <a:lnTo>
                    <a:pt x="5757" y="4382"/>
                  </a:lnTo>
                  <a:lnTo>
                    <a:pt x="5672" y="3956"/>
                  </a:lnTo>
                  <a:lnTo>
                    <a:pt x="5587" y="3550"/>
                  </a:lnTo>
                  <a:lnTo>
                    <a:pt x="5395" y="2794"/>
                  </a:lnTo>
                  <a:lnTo>
                    <a:pt x="5352" y="2612"/>
                  </a:lnTo>
                  <a:lnTo>
                    <a:pt x="5299" y="2452"/>
                  </a:lnTo>
                  <a:lnTo>
                    <a:pt x="5235" y="2282"/>
                  </a:lnTo>
                  <a:lnTo>
                    <a:pt x="5171" y="2122"/>
                  </a:lnTo>
                  <a:lnTo>
                    <a:pt x="5107" y="1962"/>
                  </a:lnTo>
                  <a:lnTo>
                    <a:pt x="5022" y="1813"/>
                  </a:lnTo>
                  <a:lnTo>
                    <a:pt x="4947" y="1663"/>
                  </a:lnTo>
                  <a:lnTo>
                    <a:pt x="4862" y="1525"/>
                  </a:lnTo>
                  <a:lnTo>
                    <a:pt x="4766" y="1386"/>
                  </a:lnTo>
                  <a:lnTo>
                    <a:pt x="4670" y="1258"/>
                  </a:lnTo>
                  <a:lnTo>
                    <a:pt x="4574" y="1130"/>
                  </a:lnTo>
                  <a:lnTo>
                    <a:pt x="4467" y="1013"/>
                  </a:lnTo>
                  <a:lnTo>
                    <a:pt x="4361" y="896"/>
                  </a:lnTo>
                  <a:lnTo>
                    <a:pt x="4254" y="789"/>
                  </a:lnTo>
                  <a:lnTo>
                    <a:pt x="4137" y="683"/>
                  </a:lnTo>
                  <a:lnTo>
                    <a:pt x="4020" y="587"/>
                  </a:lnTo>
                  <a:lnTo>
                    <a:pt x="3902" y="501"/>
                  </a:lnTo>
                  <a:lnTo>
                    <a:pt x="3785" y="416"/>
                  </a:lnTo>
                  <a:lnTo>
                    <a:pt x="3657" y="342"/>
                  </a:lnTo>
                  <a:lnTo>
                    <a:pt x="3529" y="278"/>
                  </a:lnTo>
                  <a:lnTo>
                    <a:pt x="3401" y="214"/>
                  </a:lnTo>
                  <a:lnTo>
                    <a:pt x="3273" y="160"/>
                  </a:lnTo>
                  <a:lnTo>
                    <a:pt x="3135" y="118"/>
                  </a:lnTo>
                  <a:lnTo>
                    <a:pt x="3007" y="75"/>
                  </a:lnTo>
                  <a:lnTo>
                    <a:pt x="2868" y="43"/>
                  </a:lnTo>
                  <a:lnTo>
                    <a:pt x="2730" y="22"/>
                  </a:lnTo>
                  <a:lnTo>
                    <a:pt x="2591" y="11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503;p38">
              <a:extLst>
                <a:ext uri="{FF2B5EF4-FFF2-40B4-BE49-F238E27FC236}">
                  <a16:creationId xmlns:a16="http://schemas.microsoft.com/office/drawing/2014/main" id="{9E88EE31-8EE4-30AF-F0ED-EE066B0DC4D7}"/>
                </a:ext>
              </a:extLst>
            </p:cNvPr>
            <p:cNvSpPr/>
            <p:nvPr/>
          </p:nvSpPr>
          <p:spPr>
            <a:xfrm>
              <a:off x="6870974" y="2502652"/>
              <a:ext cx="47343" cy="65708"/>
            </a:xfrm>
            <a:custGeom>
              <a:avLst/>
              <a:gdLst/>
              <a:ahLst/>
              <a:cxnLst/>
              <a:rect l="l" t="t" r="r" b="b"/>
              <a:pathLst>
                <a:path w="3903" h="5417" extrusionOk="0">
                  <a:moveTo>
                    <a:pt x="1611" y="1"/>
                  </a:moveTo>
                  <a:lnTo>
                    <a:pt x="1429" y="12"/>
                  </a:lnTo>
                  <a:lnTo>
                    <a:pt x="1248" y="44"/>
                  </a:lnTo>
                  <a:lnTo>
                    <a:pt x="1078" y="97"/>
                  </a:lnTo>
                  <a:lnTo>
                    <a:pt x="918" y="172"/>
                  </a:lnTo>
                  <a:lnTo>
                    <a:pt x="758" y="267"/>
                  </a:lnTo>
                  <a:lnTo>
                    <a:pt x="619" y="385"/>
                  </a:lnTo>
                  <a:lnTo>
                    <a:pt x="502" y="513"/>
                  </a:lnTo>
                  <a:lnTo>
                    <a:pt x="385" y="662"/>
                  </a:lnTo>
                  <a:lnTo>
                    <a:pt x="278" y="822"/>
                  </a:lnTo>
                  <a:lnTo>
                    <a:pt x="193" y="992"/>
                  </a:lnTo>
                  <a:lnTo>
                    <a:pt x="129" y="1174"/>
                  </a:lnTo>
                  <a:lnTo>
                    <a:pt x="65" y="1376"/>
                  </a:lnTo>
                  <a:lnTo>
                    <a:pt x="33" y="1579"/>
                  </a:lnTo>
                  <a:lnTo>
                    <a:pt x="1" y="1792"/>
                  </a:lnTo>
                  <a:lnTo>
                    <a:pt x="1" y="2005"/>
                  </a:lnTo>
                  <a:lnTo>
                    <a:pt x="12" y="2229"/>
                  </a:lnTo>
                  <a:lnTo>
                    <a:pt x="44" y="2453"/>
                  </a:lnTo>
                  <a:lnTo>
                    <a:pt x="86" y="2687"/>
                  </a:lnTo>
                  <a:lnTo>
                    <a:pt x="118" y="2805"/>
                  </a:lnTo>
                  <a:lnTo>
                    <a:pt x="161" y="2922"/>
                  </a:lnTo>
                  <a:lnTo>
                    <a:pt x="214" y="3039"/>
                  </a:lnTo>
                  <a:lnTo>
                    <a:pt x="278" y="3157"/>
                  </a:lnTo>
                  <a:lnTo>
                    <a:pt x="417" y="3412"/>
                  </a:lnTo>
                  <a:lnTo>
                    <a:pt x="587" y="3658"/>
                  </a:lnTo>
                  <a:lnTo>
                    <a:pt x="790" y="3903"/>
                  </a:lnTo>
                  <a:lnTo>
                    <a:pt x="1003" y="4137"/>
                  </a:lnTo>
                  <a:lnTo>
                    <a:pt x="1227" y="4372"/>
                  </a:lnTo>
                  <a:lnTo>
                    <a:pt x="1472" y="4585"/>
                  </a:lnTo>
                  <a:lnTo>
                    <a:pt x="1717" y="4788"/>
                  </a:lnTo>
                  <a:lnTo>
                    <a:pt x="1973" y="4958"/>
                  </a:lnTo>
                  <a:lnTo>
                    <a:pt x="2218" y="5118"/>
                  </a:lnTo>
                  <a:lnTo>
                    <a:pt x="2474" y="5246"/>
                  </a:lnTo>
                  <a:lnTo>
                    <a:pt x="2591" y="5289"/>
                  </a:lnTo>
                  <a:lnTo>
                    <a:pt x="2709" y="5331"/>
                  </a:lnTo>
                  <a:lnTo>
                    <a:pt x="2826" y="5374"/>
                  </a:lnTo>
                  <a:lnTo>
                    <a:pt x="2933" y="5395"/>
                  </a:lnTo>
                  <a:lnTo>
                    <a:pt x="3039" y="5406"/>
                  </a:lnTo>
                  <a:lnTo>
                    <a:pt x="3146" y="5417"/>
                  </a:lnTo>
                  <a:lnTo>
                    <a:pt x="3242" y="5406"/>
                  </a:lnTo>
                  <a:lnTo>
                    <a:pt x="3338" y="5395"/>
                  </a:lnTo>
                  <a:lnTo>
                    <a:pt x="3423" y="5363"/>
                  </a:lnTo>
                  <a:lnTo>
                    <a:pt x="3498" y="5321"/>
                  </a:lnTo>
                  <a:lnTo>
                    <a:pt x="3562" y="5278"/>
                  </a:lnTo>
                  <a:lnTo>
                    <a:pt x="3626" y="5225"/>
                  </a:lnTo>
                  <a:lnTo>
                    <a:pt x="3679" y="5150"/>
                  </a:lnTo>
                  <a:lnTo>
                    <a:pt x="3732" y="5075"/>
                  </a:lnTo>
                  <a:lnTo>
                    <a:pt x="3775" y="4990"/>
                  </a:lnTo>
                  <a:lnTo>
                    <a:pt x="3807" y="4905"/>
                  </a:lnTo>
                  <a:lnTo>
                    <a:pt x="3839" y="4809"/>
                  </a:lnTo>
                  <a:lnTo>
                    <a:pt x="3860" y="4702"/>
                  </a:lnTo>
                  <a:lnTo>
                    <a:pt x="3892" y="4478"/>
                  </a:lnTo>
                  <a:lnTo>
                    <a:pt x="3903" y="4233"/>
                  </a:lnTo>
                  <a:lnTo>
                    <a:pt x="3903" y="3977"/>
                  </a:lnTo>
                  <a:lnTo>
                    <a:pt x="3881" y="3700"/>
                  </a:lnTo>
                  <a:lnTo>
                    <a:pt x="3849" y="3423"/>
                  </a:lnTo>
                  <a:lnTo>
                    <a:pt x="3807" y="3135"/>
                  </a:lnTo>
                  <a:lnTo>
                    <a:pt x="3764" y="2858"/>
                  </a:lnTo>
                  <a:lnTo>
                    <a:pt x="3647" y="2314"/>
                  </a:lnTo>
                  <a:lnTo>
                    <a:pt x="3530" y="1813"/>
                  </a:lnTo>
                  <a:lnTo>
                    <a:pt x="3466" y="1589"/>
                  </a:lnTo>
                  <a:lnTo>
                    <a:pt x="3380" y="1376"/>
                  </a:lnTo>
                  <a:lnTo>
                    <a:pt x="3284" y="1174"/>
                  </a:lnTo>
                  <a:lnTo>
                    <a:pt x="3178" y="992"/>
                  </a:lnTo>
                  <a:lnTo>
                    <a:pt x="3050" y="811"/>
                  </a:lnTo>
                  <a:lnTo>
                    <a:pt x="2922" y="651"/>
                  </a:lnTo>
                  <a:lnTo>
                    <a:pt x="2783" y="513"/>
                  </a:lnTo>
                  <a:lnTo>
                    <a:pt x="2623" y="385"/>
                  </a:lnTo>
                  <a:lnTo>
                    <a:pt x="2474" y="267"/>
                  </a:lnTo>
                  <a:lnTo>
                    <a:pt x="2304" y="172"/>
                  </a:lnTo>
                  <a:lnTo>
                    <a:pt x="2133" y="97"/>
                  </a:lnTo>
                  <a:lnTo>
                    <a:pt x="1962" y="44"/>
                  </a:lnTo>
                  <a:lnTo>
                    <a:pt x="1781" y="12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504;p38">
              <a:extLst>
                <a:ext uri="{FF2B5EF4-FFF2-40B4-BE49-F238E27FC236}">
                  <a16:creationId xmlns:a16="http://schemas.microsoft.com/office/drawing/2014/main" id="{C5740553-019D-9B28-307D-E3A65189F63C}"/>
                </a:ext>
              </a:extLst>
            </p:cNvPr>
            <p:cNvSpPr/>
            <p:nvPr/>
          </p:nvSpPr>
          <p:spPr>
            <a:xfrm>
              <a:off x="6919350" y="2617747"/>
              <a:ext cx="189835" cy="215198"/>
            </a:xfrm>
            <a:custGeom>
              <a:avLst/>
              <a:gdLst/>
              <a:ahLst/>
              <a:cxnLst/>
              <a:rect l="l" t="t" r="r" b="b"/>
              <a:pathLst>
                <a:path w="15650" h="17741" extrusionOk="0">
                  <a:moveTo>
                    <a:pt x="12473" y="1"/>
                  </a:moveTo>
                  <a:lnTo>
                    <a:pt x="3347" y="363"/>
                  </a:lnTo>
                  <a:lnTo>
                    <a:pt x="3347" y="8231"/>
                  </a:lnTo>
                  <a:lnTo>
                    <a:pt x="0" y="11642"/>
                  </a:lnTo>
                  <a:lnTo>
                    <a:pt x="11" y="11706"/>
                  </a:lnTo>
                  <a:lnTo>
                    <a:pt x="43" y="11909"/>
                  </a:lnTo>
                  <a:lnTo>
                    <a:pt x="96" y="12207"/>
                  </a:lnTo>
                  <a:lnTo>
                    <a:pt x="203" y="12591"/>
                  </a:lnTo>
                  <a:lnTo>
                    <a:pt x="267" y="12815"/>
                  </a:lnTo>
                  <a:lnTo>
                    <a:pt x="341" y="13060"/>
                  </a:lnTo>
                  <a:lnTo>
                    <a:pt x="437" y="13306"/>
                  </a:lnTo>
                  <a:lnTo>
                    <a:pt x="544" y="13572"/>
                  </a:lnTo>
                  <a:lnTo>
                    <a:pt x="672" y="13839"/>
                  </a:lnTo>
                  <a:lnTo>
                    <a:pt x="810" y="14116"/>
                  </a:lnTo>
                  <a:lnTo>
                    <a:pt x="970" y="14404"/>
                  </a:lnTo>
                  <a:lnTo>
                    <a:pt x="1151" y="14691"/>
                  </a:lnTo>
                  <a:lnTo>
                    <a:pt x="1343" y="14979"/>
                  </a:lnTo>
                  <a:lnTo>
                    <a:pt x="1567" y="15256"/>
                  </a:lnTo>
                  <a:lnTo>
                    <a:pt x="1802" y="15534"/>
                  </a:lnTo>
                  <a:lnTo>
                    <a:pt x="2068" y="15811"/>
                  </a:lnTo>
                  <a:lnTo>
                    <a:pt x="2356" y="16067"/>
                  </a:lnTo>
                  <a:lnTo>
                    <a:pt x="2516" y="16195"/>
                  </a:lnTo>
                  <a:lnTo>
                    <a:pt x="2676" y="16323"/>
                  </a:lnTo>
                  <a:lnTo>
                    <a:pt x="2846" y="16440"/>
                  </a:lnTo>
                  <a:lnTo>
                    <a:pt x="3017" y="16557"/>
                  </a:lnTo>
                  <a:lnTo>
                    <a:pt x="3198" y="16674"/>
                  </a:lnTo>
                  <a:lnTo>
                    <a:pt x="3379" y="16781"/>
                  </a:lnTo>
                  <a:lnTo>
                    <a:pt x="3582" y="16888"/>
                  </a:lnTo>
                  <a:lnTo>
                    <a:pt x="3785" y="16983"/>
                  </a:lnTo>
                  <a:lnTo>
                    <a:pt x="3987" y="17079"/>
                  </a:lnTo>
                  <a:lnTo>
                    <a:pt x="4211" y="17175"/>
                  </a:lnTo>
                  <a:lnTo>
                    <a:pt x="4435" y="17261"/>
                  </a:lnTo>
                  <a:lnTo>
                    <a:pt x="4669" y="17335"/>
                  </a:lnTo>
                  <a:lnTo>
                    <a:pt x="4904" y="17410"/>
                  </a:lnTo>
                  <a:lnTo>
                    <a:pt x="5149" y="17474"/>
                  </a:lnTo>
                  <a:lnTo>
                    <a:pt x="5416" y="17538"/>
                  </a:lnTo>
                  <a:lnTo>
                    <a:pt x="5672" y="17580"/>
                  </a:lnTo>
                  <a:lnTo>
                    <a:pt x="5949" y="17634"/>
                  </a:lnTo>
                  <a:lnTo>
                    <a:pt x="6237" y="17666"/>
                  </a:lnTo>
                  <a:lnTo>
                    <a:pt x="6524" y="17698"/>
                  </a:lnTo>
                  <a:lnTo>
                    <a:pt x="6823" y="17719"/>
                  </a:lnTo>
                  <a:lnTo>
                    <a:pt x="7132" y="17730"/>
                  </a:lnTo>
                  <a:lnTo>
                    <a:pt x="7452" y="17740"/>
                  </a:lnTo>
                  <a:lnTo>
                    <a:pt x="7772" y="17730"/>
                  </a:lnTo>
                  <a:lnTo>
                    <a:pt x="8081" y="17719"/>
                  </a:lnTo>
                  <a:lnTo>
                    <a:pt x="8379" y="17698"/>
                  </a:lnTo>
                  <a:lnTo>
                    <a:pt x="8678" y="17666"/>
                  </a:lnTo>
                  <a:lnTo>
                    <a:pt x="8955" y="17634"/>
                  </a:lnTo>
                  <a:lnTo>
                    <a:pt x="9243" y="17580"/>
                  </a:lnTo>
                  <a:lnTo>
                    <a:pt x="9509" y="17538"/>
                  </a:lnTo>
                  <a:lnTo>
                    <a:pt x="9776" y="17474"/>
                  </a:lnTo>
                  <a:lnTo>
                    <a:pt x="10032" y="17410"/>
                  </a:lnTo>
                  <a:lnTo>
                    <a:pt x="10277" y="17335"/>
                  </a:lnTo>
                  <a:lnTo>
                    <a:pt x="10522" y="17261"/>
                  </a:lnTo>
                  <a:lnTo>
                    <a:pt x="10757" y="17175"/>
                  </a:lnTo>
                  <a:lnTo>
                    <a:pt x="10981" y="17079"/>
                  </a:lnTo>
                  <a:lnTo>
                    <a:pt x="11204" y="16983"/>
                  </a:lnTo>
                  <a:lnTo>
                    <a:pt x="11418" y="16888"/>
                  </a:lnTo>
                  <a:lnTo>
                    <a:pt x="11631" y="16781"/>
                  </a:lnTo>
                  <a:lnTo>
                    <a:pt x="11833" y="16674"/>
                  </a:lnTo>
                  <a:lnTo>
                    <a:pt x="12025" y="16557"/>
                  </a:lnTo>
                  <a:lnTo>
                    <a:pt x="12217" y="16440"/>
                  </a:lnTo>
                  <a:lnTo>
                    <a:pt x="12398" y="16323"/>
                  </a:lnTo>
                  <a:lnTo>
                    <a:pt x="12740" y="16067"/>
                  </a:lnTo>
                  <a:lnTo>
                    <a:pt x="13059" y="15811"/>
                  </a:lnTo>
                  <a:lnTo>
                    <a:pt x="13358" y="15534"/>
                  </a:lnTo>
                  <a:lnTo>
                    <a:pt x="13635" y="15256"/>
                  </a:lnTo>
                  <a:lnTo>
                    <a:pt x="13891" y="14979"/>
                  </a:lnTo>
                  <a:lnTo>
                    <a:pt x="14125" y="14691"/>
                  </a:lnTo>
                  <a:lnTo>
                    <a:pt x="14339" y="14404"/>
                  </a:lnTo>
                  <a:lnTo>
                    <a:pt x="14531" y="14116"/>
                  </a:lnTo>
                  <a:lnTo>
                    <a:pt x="14712" y="13839"/>
                  </a:lnTo>
                  <a:lnTo>
                    <a:pt x="14861" y="13572"/>
                  </a:lnTo>
                  <a:lnTo>
                    <a:pt x="15000" y="13306"/>
                  </a:lnTo>
                  <a:lnTo>
                    <a:pt x="15128" y="13060"/>
                  </a:lnTo>
                  <a:lnTo>
                    <a:pt x="15234" y="12815"/>
                  </a:lnTo>
                  <a:lnTo>
                    <a:pt x="15330" y="12591"/>
                  </a:lnTo>
                  <a:lnTo>
                    <a:pt x="15479" y="12207"/>
                  </a:lnTo>
                  <a:lnTo>
                    <a:pt x="15575" y="11909"/>
                  </a:lnTo>
                  <a:lnTo>
                    <a:pt x="15629" y="11706"/>
                  </a:lnTo>
                  <a:lnTo>
                    <a:pt x="15650" y="11642"/>
                  </a:lnTo>
                  <a:lnTo>
                    <a:pt x="12473" y="8231"/>
                  </a:lnTo>
                  <a:lnTo>
                    <a:pt x="1247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505;p38">
              <a:extLst>
                <a:ext uri="{FF2B5EF4-FFF2-40B4-BE49-F238E27FC236}">
                  <a16:creationId xmlns:a16="http://schemas.microsoft.com/office/drawing/2014/main" id="{D0124D3F-900F-CB90-7016-A092130B243B}"/>
                </a:ext>
              </a:extLst>
            </p:cNvPr>
            <p:cNvSpPr/>
            <p:nvPr/>
          </p:nvSpPr>
          <p:spPr>
            <a:xfrm>
              <a:off x="6959951" y="2617747"/>
              <a:ext cx="110711" cy="81356"/>
            </a:xfrm>
            <a:custGeom>
              <a:avLst/>
              <a:gdLst/>
              <a:ahLst/>
              <a:cxnLst/>
              <a:rect l="l" t="t" r="r" b="b"/>
              <a:pathLst>
                <a:path w="9127" h="6707" extrusionOk="0">
                  <a:moveTo>
                    <a:pt x="9126" y="1"/>
                  </a:moveTo>
                  <a:lnTo>
                    <a:pt x="0" y="363"/>
                  </a:lnTo>
                  <a:lnTo>
                    <a:pt x="0" y="5267"/>
                  </a:lnTo>
                  <a:lnTo>
                    <a:pt x="267" y="5459"/>
                  </a:lnTo>
                  <a:lnTo>
                    <a:pt x="534" y="5630"/>
                  </a:lnTo>
                  <a:lnTo>
                    <a:pt x="800" y="5800"/>
                  </a:lnTo>
                  <a:lnTo>
                    <a:pt x="1077" y="5950"/>
                  </a:lnTo>
                  <a:lnTo>
                    <a:pt x="1354" y="6088"/>
                  </a:lnTo>
                  <a:lnTo>
                    <a:pt x="1642" y="6206"/>
                  </a:lnTo>
                  <a:lnTo>
                    <a:pt x="1930" y="6312"/>
                  </a:lnTo>
                  <a:lnTo>
                    <a:pt x="2229" y="6408"/>
                  </a:lnTo>
                  <a:lnTo>
                    <a:pt x="2527" y="6493"/>
                  </a:lnTo>
                  <a:lnTo>
                    <a:pt x="2815" y="6557"/>
                  </a:lnTo>
                  <a:lnTo>
                    <a:pt x="3124" y="6621"/>
                  </a:lnTo>
                  <a:lnTo>
                    <a:pt x="3423" y="6653"/>
                  </a:lnTo>
                  <a:lnTo>
                    <a:pt x="3721" y="6685"/>
                  </a:lnTo>
                  <a:lnTo>
                    <a:pt x="4030" y="6707"/>
                  </a:lnTo>
                  <a:lnTo>
                    <a:pt x="4638" y="6707"/>
                  </a:lnTo>
                  <a:lnTo>
                    <a:pt x="4936" y="6685"/>
                  </a:lnTo>
                  <a:lnTo>
                    <a:pt x="5235" y="6653"/>
                  </a:lnTo>
                  <a:lnTo>
                    <a:pt x="5544" y="6600"/>
                  </a:lnTo>
                  <a:lnTo>
                    <a:pt x="5843" y="6547"/>
                  </a:lnTo>
                  <a:lnTo>
                    <a:pt x="6130" y="6483"/>
                  </a:lnTo>
                  <a:lnTo>
                    <a:pt x="6429" y="6397"/>
                  </a:lnTo>
                  <a:lnTo>
                    <a:pt x="6717" y="6312"/>
                  </a:lnTo>
                  <a:lnTo>
                    <a:pt x="7005" y="6206"/>
                  </a:lnTo>
                  <a:lnTo>
                    <a:pt x="7292" y="6088"/>
                  </a:lnTo>
                  <a:lnTo>
                    <a:pt x="7570" y="5971"/>
                  </a:lnTo>
                  <a:lnTo>
                    <a:pt x="7847" y="5832"/>
                  </a:lnTo>
                  <a:lnTo>
                    <a:pt x="8113" y="5683"/>
                  </a:lnTo>
                  <a:lnTo>
                    <a:pt x="8369" y="5523"/>
                  </a:lnTo>
                  <a:lnTo>
                    <a:pt x="8636" y="5363"/>
                  </a:lnTo>
                  <a:lnTo>
                    <a:pt x="8881" y="5182"/>
                  </a:lnTo>
                  <a:lnTo>
                    <a:pt x="9126" y="4990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506;p38">
              <a:extLst>
                <a:ext uri="{FF2B5EF4-FFF2-40B4-BE49-F238E27FC236}">
                  <a16:creationId xmlns:a16="http://schemas.microsoft.com/office/drawing/2014/main" id="{DB3A4A2F-3216-1BFF-DADC-1BAC1410AF19}"/>
                </a:ext>
              </a:extLst>
            </p:cNvPr>
            <p:cNvSpPr/>
            <p:nvPr/>
          </p:nvSpPr>
          <p:spPr>
            <a:xfrm>
              <a:off x="6902270" y="2366606"/>
              <a:ext cx="235371" cy="311401"/>
            </a:xfrm>
            <a:custGeom>
              <a:avLst/>
              <a:gdLst/>
              <a:ahLst/>
              <a:cxnLst/>
              <a:rect l="l" t="t" r="r" b="b"/>
              <a:pathLst>
                <a:path w="19404" h="25672" extrusionOk="0">
                  <a:moveTo>
                    <a:pt x="9649" y="1"/>
                  </a:moveTo>
                  <a:lnTo>
                    <a:pt x="9212" y="12"/>
                  </a:lnTo>
                  <a:lnTo>
                    <a:pt x="8764" y="44"/>
                  </a:lnTo>
                  <a:lnTo>
                    <a:pt x="8316" y="108"/>
                  </a:lnTo>
                  <a:lnTo>
                    <a:pt x="7868" y="182"/>
                  </a:lnTo>
                  <a:lnTo>
                    <a:pt x="7410" y="278"/>
                  </a:lnTo>
                  <a:lnTo>
                    <a:pt x="7037" y="385"/>
                  </a:lnTo>
                  <a:lnTo>
                    <a:pt x="6664" y="491"/>
                  </a:lnTo>
                  <a:lnTo>
                    <a:pt x="6301" y="619"/>
                  </a:lnTo>
                  <a:lnTo>
                    <a:pt x="5949" y="758"/>
                  </a:lnTo>
                  <a:lnTo>
                    <a:pt x="5608" y="918"/>
                  </a:lnTo>
                  <a:lnTo>
                    <a:pt x="5267" y="1088"/>
                  </a:lnTo>
                  <a:lnTo>
                    <a:pt x="4937" y="1270"/>
                  </a:lnTo>
                  <a:lnTo>
                    <a:pt x="4617" y="1461"/>
                  </a:lnTo>
                  <a:lnTo>
                    <a:pt x="4297" y="1664"/>
                  </a:lnTo>
                  <a:lnTo>
                    <a:pt x="3999" y="1888"/>
                  </a:lnTo>
                  <a:lnTo>
                    <a:pt x="3700" y="2112"/>
                  </a:lnTo>
                  <a:lnTo>
                    <a:pt x="3423" y="2357"/>
                  </a:lnTo>
                  <a:lnTo>
                    <a:pt x="3146" y="2602"/>
                  </a:lnTo>
                  <a:lnTo>
                    <a:pt x="2879" y="2869"/>
                  </a:lnTo>
                  <a:lnTo>
                    <a:pt x="2623" y="3135"/>
                  </a:lnTo>
                  <a:lnTo>
                    <a:pt x="2378" y="3412"/>
                  </a:lnTo>
                  <a:lnTo>
                    <a:pt x="2144" y="3711"/>
                  </a:lnTo>
                  <a:lnTo>
                    <a:pt x="1920" y="4009"/>
                  </a:lnTo>
                  <a:lnTo>
                    <a:pt x="1707" y="4308"/>
                  </a:lnTo>
                  <a:lnTo>
                    <a:pt x="1504" y="4628"/>
                  </a:lnTo>
                  <a:lnTo>
                    <a:pt x="1323" y="4947"/>
                  </a:lnTo>
                  <a:lnTo>
                    <a:pt x="1142" y="5278"/>
                  </a:lnTo>
                  <a:lnTo>
                    <a:pt x="982" y="5619"/>
                  </a:lnTo>
                  <a:lnTo>
                    <a:pt x="832" y="5960"/>
                  </a:lnTo>
                  <a:lnTo>
                    <a:pt x="694" y="6312"/>
                  </a:lnTo>
                  <a:lnTo>
                    <a:pt x="566" y="6675"/>
                  </a:lnTo>
                  <a:lnTo>
                    <a:pt x="459" y="7037"/>
                  </a:lnTo>
                  <a:lnTo>
                    <a:pt x="353" y="7399"/>
                  </a:lnTo>
                  <a:lnTo>
                    <a:pt x="278" y="7773"/>
                  </a:lnTo>
                  <a:lnTo>
                    <a:pt x="203" y="8156"/>
                  </a:lnTo>
                  <a:lnTo>
                    <a:pt x="150" y="8540"/>
                  </a:lnTo>
                  <a:lnTo>
                    <a:pt x="107" y="8924"/>
                  </a:lnTo>
                  <a:lnTo>
                    <a:pt x="75" y="9436"/>
                  </a:lnTo>
                  <a:lnTo>
                    <a:pt x="43" y="9969"/>
                  </a:lnTo>
                  <a:lnTo>
                    <a:pt x="22" y="10512"/>
                  </a:lnTo>
                  <a:lnTo>
                    <a:pt x="1" y="11067"/>
                  </a:lnTo>
                  <a:lnTo>
                    <a:pt x="1" y="11642"/>
                  </a:lnTo>
                  <a:lnTo>
                    <a:pt x="22" y="12218"/>
                  </a:lnTo>
                  <a:lnTo>
                    <a:pt x="43" y="12804"/>
                  </a:lnTo>
                  <a:lnTo>
                    <a:pt x="86" y="13401"/>
                  </a:lnTo>
                  <a:lnTo>
                    <a:pt x="139" y="13998"/>
                  </a:lnTo>
                  <a:lnTo>
                    <a:pt x="214" y="14606"/>
                  </a:lnTo>
                  <a:lnTo>
                    <a:pt x="299" y="15214"/>
                  </a:lnTo>
                  <a:lnTo>
                    <a:pt x="417" y="15811"/>
                  </a:lnTo>
                  <a:lnTo>
                    <a:pt x="545" y="16418"/>
                  </a:lnTo>
                  <a:lnTo>
                    <a:pt x="694" y="17015"/>
                  </a:lnTo>
                  <a:lnTo>
                    <a:pt x="875" y="17612"/>
                  </a:lnTo>
                  <a:lnTo>
                    <a:pt x="1067" y="18209"/>
                  </a:lnTo>
                  <a:lnTo>
                    <a:pt x="1184" y="18497"/>
                  </a:lnTo>
                  <a:lnTo>
                    <a:pt x="1301" y="18796"/>
                  </a:lnTo>
                  <a:lnTo>
                    <a:pt x="1419" y="19084"/>
                  </a:lnTo>
                  <a:lnTo>
                    <a:pt x="1547" y="19361"/>
                  </a:lnTo>
                  <a:lnTo>
                    <a:pt x="1685" y="19649"/>
                  </a:lnTo>
                  <a:lnTo>
                    <a:pt x="1824" y="19926"/>
                  </a:lnTo>
                  <a:lnTo>
                    <a:pt x="1973" y="20203"/>
                  </a:lnTo>
                  <a:lnTo>
                    <a:pt x="2133" y="20480"/>
                  </a:lnTo>
                  <a:lnTo>
                    <a:pt x="2293" y="20747"/>
                  </a:lnTo>
                  <a:lnTo>
                    <a:pt x="2463" y="21013"/>
                  </a:lnTo>
                  <a:lnTo>
                    <a:pt x="2645" y="21280"/>
                  </a:lnTo>
                  <a:lnTo>
                    <a:pt x="2837" y="21536"/>
                  </a:lnTo>
                  <a:lnTo>
                    <a:pt x="3028" y="21791"/>
                  </a:lnTo>
                  <a:lnTo>
                    <a:pt x="3231" y="22047"/>
                  </a:lnTo>
                  <a:lnTo>
                    <a:pt x="3444" y="22292"/>
                  </a:lnTo>
                  <a:lnTo>
                    <a:pt x="3657" y="22527"/>
                  </a:lnTo>
                  <a:lnTo>
                    <a:pt x="3892" y="22762"/>
                  </a:lnTo>
                  <a:lnTo>
                    <a:pt x="4127" y="22996"/>
                  </a:lnTo>
                  <a:lnTo>
                    <a:pt x="4372" y="23220"/>
                  </a:lnTo>
                  <a:lnTo>
                    <a:pt x="4628" y="23433"/>
                  </a:lnTo>
                  <a:lnTo>
                    <a:pt x="4894" y="23646"/>
                  </a:lnTo>
                  <a:lnTo>
                    <a:pt x="5161" y="23860"/>
                  </a:lnTo>
                  <a:lnTo>
                    <a:pt x="5448" y="24062"/>
                  </a:lnTo>
                  <a:lnTo>
                    <a:pt x="5736" y="24254"/>
                  </a:lnTo>
                  <a:lnTo>
                    <a:pt x="6035" y="24446"/>
                  </a:lnTo>
                  <a:lnTo>
                    <a:pt x="6355" y="24627"/>
                  </a:lnTo>
                  <a:lnTo>
                    <a:pt x="6674" y="24798"/>
                  </a:lnTo>
                  <a:lnTo>
                    <a:pt x="7005" y="24958"/>
                  </a:lnTo>
                  <a:lnTo>
                    <a:pt x="7346" y="25118"/>
                  </a:lnTo>
                  <a:lnTo>
                    <a:pt x="7698" y="25277"/>
                  </a:lnTo>
                  <a:lnTo>
                    <a:pt x="8060" y="25416"/>
                  </a:lnTo>
                  <a:lnTo>
                    <a:pt x="8433" y="25555"/>
                  </a:lnTo>
                  <a:lnTo>
                    <a:pt x="8561" y="25597"/>
                  </a:lnTo>
                  <a:lnTo>
                    <a:pt x="8700" y="25629"/>
                  </a:lnTo>
                  <a:lnTo>
                    <a:pt x="8828" y="25651"/>
                  </a:lnTo>
                  <a:lnTo>
                    <a:pt x="8966" y="25672"/>
                  </a:lnTo>
                  <a:lnTo>
                    <a:pt x="9244" y="25672"/>
                  </a:lnTo>
                  <a:lnTo>
                    <a:pt x="9382" y="25661"/>
                  </a:lnTo>
                  <a:lnTo>
                    <a:pt x="9510" y="25640"/>
                  </a:lnTo>
                  <a:lnTo>
                    <a:pt x="9734" y="25597"/>
                  </a:lnTo>
                  <a:lnTo>
                    <a:pt x="9990" y="25544"/>
                  </a:lnTo>
                  <a:lnTo>
                    <a:pt x="10267" y="25469"/>
                  </a:lnTo>
                  <a:lnTo>
                    <a:pt x="10576" y="25384"/>
                  </a:lnTo>
                  <a:lnTo>
                    <a:pt x="10896" y="25277"/>
                  </a:lnTo>
                  <a:lnTo>
                    <a:pt x="11248" y="25150"/>
                  </a:lnTo>
                  <a:lnTo>
                    <a:pt x="11610" y="25011"/>
                  </a:lnTo>
                  <a:lnTo>
                    <a:pt x="11994" y="24840"/>
                  </a:lnTo>
                  <a:lnTo>
                    <a:pt x="12389" y="24648"/>
                  </a:lnTo>
                  <a:lnTo>
                    <a:pt x="12794" y="24425"/>
                  </a:lnTo>
                  <a:lnTo>
                    <a:pt x="13209" y="24179"/>
                  </a:lnTo>
                  <a:lnTo>
                    <a:pt x="13625" y="23902"/>
                  </a:lnTo>
                  <a:lnTo>
                    <a:pt x="14052" y="23604"/>
                  </a:lnTo>
                  <a:lnTo>
                    <a:pt x="14265" y="23433"/>
                  </a:lnTo>
                  <a:lnTo>
                    <a:pt x="14467" y="23263"/>
                  </a:lnTo>
                  <a:lnTo>
                    <a:pt x="14681" y="23081"/>
                  </a:lnTo>
                  <a:lnTo>
                    <a:pt x="14894" y="22889"/>
                  </a:lnTo>
                  <a:lnTo>
                    <a:pt x="15107" y="22687"/>
                  </a:lnTo>
                  <a:lnTo>
                    <a:pt x="15310" y="22474"/>
                  </a:lnTo>
                  <a:lnTo>
                    <a:pt x="15512" y="22260"/>
                  </a:lnTo>
                  <a:lnTo>
                    <a:pt x="15715" y="22026"/>
                  </a:lnTo>
                  <a:lnTo>
                    <a:pt x="15917" y="21791"/>
                  </a:lnTo>
                  <a:lnTo>
                    <a:pt x="16120" y="21546"/>
                  </a:lnTo>
                  <a:lnTo>
                    <a:pt x="16322" y="21290"/>
                  </a:lnTo>
                  <a:lnTo>
                    <a:pt x="16514" y="21013"/>
                  </a:lnTo>
                  <a:lnTo>
                    <a:pt x="16696" y="20736"/>
                  </a:lnTo>
                  <a:lnTo>
                    <a:pt x="16887" y="20448"/>
                  </a:lnTo>
                  <a:lnTo>
                    <a:pt x="17069" y="20150"/>
                  </a:lnTo>
                  <a:lnTo>
                    <a:pt x="17250" y="19830"/>
                  </a:lnTo>
                  <a:lnTo>
                    <a:pt x="17420" y="19510"/>
                  </a:lnTo>
                  <a:lnTo>
                    <a:pt x="17580" y="19180"/>
                  </a:lnTo>
                  <a:lnTo>
                    <a:pt x="17751" y="18828"/>
                  </a:lnTo>
                  <a:lnTo>
                    <a:pt x="17900" y="18465"/>
                  </a:lnTo>
                  <a:lnTo>
                    <a:pt x="18049" y="18103"/>
                  </a:lnTo>
                  <a:lnTo>
                    <a:pt x="18199" y="17719"/>
                  </a:lnTo>
                  <a:lnTo>
                    <a:pt x="18337" y="17325"/>
                  </a:lnTo>
                  <a:lnTo>
                    <a:pt x="18465" y="16909"/>
                  </a:lnTo>
                  <a:lnTo>
                    <a:pt x="18593" y="16493"/>
                  </a:lnTo>
                  <a:lnTo>
                    <a:pt x="18710" y="16056"/>
                  </a:lnTo>
                  <a:lnTo>
                    <a:pt x="18817" y="15608"/>
                  </a:lnTo>
                  <a:lnTo>
                    <a:pt x="18913" y="15139"/>
                  </a:lnTo>
                  <a:lnTo>
                    <a:pt x="19009" y="14670"/>
                  </a:lnTo>
                  <a:lnTo>
                    <a:pt x="19094" y="14180"/>
                  </a:lnTo>
                  <a:lnTo>
                    <a:pt x="19169" y="13668"/>
                  </a:lnTo>
                  <a:lnTo>
                    <a:pt x="19233" y="13156"/>
                  </a:lnTo>
                  <a:lnTo>
                    <a:pt x="19286" y="12623"/>
                  </a:lnTo>
                  <a:lnTo>
                    <a:pt x="19329" y="12069"/>
                  </a:lnTo>
                  <a:lnTo>
                    <a:pt x="19361" y="11504"/>
                  </a:lnTo>
                  <a:lnTo>
                    <a:pt x="19393" y="10928"/>
                  </a:lnTo>
                  <a:lnTo>
                    <a:pt x="19403" y="10331"/>
                  </a:lnTo>
                  <a:lnTo>
                    <a:pt x="19403" y="9723"/>
                  </a:lnTo>
                  <a:lnTo>
                    <a:pt x="19393" y="9265"/>
                  </a:lnTo>
                  <a:lnTo>
                    <a:pt x="19361" y="8817"/>
                  </a:lnTo>
                  <a:lnTo>
                    <a:pt x="19307" y="8370"/>
                  </a:lnTo>
                  <a:lnTo>
                    <a:pt x="19233" y="7932"/>
                  </a:lnTo>
                  <a:lnTo>
                    <a:pt x="19137" y="7495"/>
                  </a:lnTo>
                  <a:lnTo>
                    <a:pt x="19030" y="7058"/>
                  </a:lnTo>
                  <a:lnTo>
                    <a:pt x="18892" y="6643"/>
                  </a:lnTo>
                  <a:lnTo>
                    <a:pt x="18753" y="6227"/>
                  </a:lnTo>
                  <a:lnTo>
                    <a:pt x="18582" y="5822"/>
                  </a:lnTo>
                  <a:lnTo>
                    <a:pt x="18401" y="5427"/>
                  </a:lnTo>
                  <a:lnTo>
                    <a:pt x="18199" y="5043"/>
                  </a:lnTo>
                  <a:lnTo>
                    <a:pt x="17985" y="4660"/>
                  </a:lnTo>
                  <a:lnTo>
                    <a:pt x="17751" y="4297"/>
                  </a:lnTo>
                  <a:lnTo>
                    <a:pt x="17506" y="3935"/>
                  </a:lnTo>
                  <a:lnTo>
                    <a:pt x="17239" y="3594"/>
                  </a:lnTo>
                  <a:lnTo>
                    <a:pt x="16962" y="3263"/>
                  </a:lnTo>
                  <a:lnTo>
                    <a:pt x="16674" y="2943"/>
                  </a:lnTo>
                  <a:lnTo>
                    <a:pt x="16376" y="2634"/>
                  </a:lnTo>
                  <a:lnTo>
                    <a:pt x="16056" y="2346"/>
                  </a:lnTo>
                  <a:lnTo>
                    <a:pt x="15725" y="2069"/>
                  </a:lnTo>
                  <a:lnTo>
                    <a:pt x="15374" y="1803"/>
                  </a:lnTo>
                  <a:lnTo>
                    <a:pt x="15022" y="1557"/>
                  </a:lnTo>
                  <a:lnTo>
                    <a:pt x="14659" y="1323"/>
                  </a:lnTo>
                  <a:lnTo>
                    <a:pt x="14276" y="1110"/>
                  </a:lnTo>
                  <a:lnTo>
                    <a:pt x="13892" y="918"/>
                  </a:lnTo>
                  <a:lnTo>
                    <a:pt x="13487" y="737"/>
                  </a:lnTo>
                  <a:lnTo>
                    <a:pt x="13082" y="577"/>
                  </a:lnTo>
                  <a:lnTo>
                    <a:pt x="12666" y="427"/>
                  </a:lnTo>
                  <a:lnTo>
                    <a:pt x="12239" y="310"/>
                  </a:lnTo>
                  <a:lnTo>
                    <a:pt x="11802" y="203"/>
                  </a:lnTo>
                  <a:lnTo>
                    <a:pt x="11354" y="118"/>
                  </a:lnTo>
                  <a:lnTo>
                    <a:pt x="10907" y="65"/>
                  </a:lnTo>
                  <a:lnTo>
                    <a:pt x="10491" y="2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507;p38">
              <a:extLst>
                <a:ext uri="{FF2B5EF4-FFF2-40B4-BE49-F238E27FC236}">
                  <a16:creationId xmlns:a16="http://schemas.microsoft.com/office/drawing/2014/main" id="{F5E77B6F-3E93-F2FD-EE9C-F11F918767AF}"/>
                </a:ext>
              </a:extLst>
            </p:cNvPr>
            <p:cNvSpPr/>
            <p:nvPr/>
          </p:nvSpPr>
          <p:spPr>
            <a:xfrm>
              <a:off x="6472280" y="2184780"/>
              <a:ext cx="286195" cy="313087"/>
            </a:xfrm>
            <a:custGeom>
              <a:avLst/>
              <a:gdLst/>
              <a:ahLst/>
              <a:cxnLst/>
              <a:rect l="l" t="t" r="r" b="b"/>
              <a:pathLst>
                <a:path w="23594" h="25811" extrusionOk="0">
                  <a:moveTo>
                    <a:pt x="11994" y="1"/>
                  </a:moveTo>
                  <a:lnTo>
                    <a:pt x="11930" y="33"/>
                  </a:lnTo>
                  <a:lnTo>
                    <a:pt x="11877" y="65"/>
                  </a:lnTo>
                  <a:lnTo>
                    <a:pt x="11813" y="118"/>
                  </a:lnTo>
                  <a:lnTo>
                    <a:pt x="11760" y="182"/>
                  </a:lnTo>
                  <a:lnTo>
                    <a:pt x="11706" y="257"/>
                  </a:lnTo>
                  <a:lnTo>
                    <a:pt x="11653" y="342"/>
                  </a:lnTo>
                  <a:lnTo>
                    <a:pt x="11600" y="438"/>
                  </a:lnTo>
                  <a:lnTo>
                    <a:pt x="11514" y="662"/>
                  </a:lnTo>
                  <a:lnTo>
                    <a:pt x="11429" y="918"/>
                  </a:lnTo>
                  <a:lnTo>
                    <a:pt x="11355" y="1195"/>
                  </a:lnTo>
                  <a:lnTo>
                    <a:pt x="11280" y="1504"/>
                  </a:lnTo>
                  <a:lnTo>
                    <a:pt x="11216" y="1835"/>
                  </a:lnTo>
                  <a:lnTo>
                    <a:pt x="11163" y="2176"/>
                  </a:lnTo>
                  <a:lnTo>
                    <a:pt x="11109" y="2517"/>
                  </a:lnTo>
                  <a:lnTo>
                    <a:pt x="11035" y="3221"/>
                  </a:lnTo>
                  <a:lnTo>
                    <a:pt x="10971" y="3892"/>
                  </a:lnTo>
                  <a:lnTo>
                    <a:pt x="10949" y="4063"/>
                  </a:lnTo>
                  <a:lnTo>
                    <a:pt x="10907" y="4233"/>
                  </a:lnTo>
                  <a:lnTo>
                    <a:pt x="10854" y="4393"/>
                  </a:lnTo>
                  <a:lnTo>
                    <a:pt x="10790" y="4553"/>
                  </a:lnTo>
                  <a:lnTo>
                    <a:pt x="10704" y="4692"/>
                  </a:lnTo>
                  <a:lnTo>
                    <a:pt x="10608" y="4830"/>
                  </a:lnTo>
                  <a:lnTo>
                    <a:pt x="10502" y="4958"/>
                  </a:lnTo>
                  <a:lnTo>
                    <a:pt x="10384" y="5075"/>
                  </a:lnTo>
                  <a:lnTo>
                    <a:pt x="10257" y="5171"/>
                  </a:lnTo>
                  <a:lnTo>
                    <a:pt x="10118" y="5267"/>
                  </a:lnTo>
                  <a:lnTo>
                    <a:pt x="9969" y="5342"/>
                  </a:lnTo>
                  <a:lnTo>
                    <a:pt x="9819" y="5406"/>
                  </a:lnTo>
                  <a:lnTo>
                    <a:pt x="9660" y="5459"/>
                  </a:lnTo>
                  <a:lnTo>
                    <a:pt x="9489" y="5491"/>
                  </a:lnTo>
                  <a:lnTo>
                    <a:pt x="9318" y="5513"/>
                  </a:lnTo>
                  <a:lnTo>
                    <a:pt x="9148" y="5513"/>
                  </a:lnTo>
                  <a:lnTo>
                    <a:pt x="8775" y="5491"/>
                  </a:lnTo>
                  <a:lnTo>
                    <a:pt x="8380" y="5470"/>
                  </a:lnTo>
                  <a:lnTo>
                    <a:pt x="7954" y="5427"/>
                  </a:lnTo>
                  <a:lnTo>
                    <a:pt x="7517" y="5385"/>
                  </a:lnTo>
                  <a:lnTo>
                    <a:pt x="7058" y="5321"/>
                  </a:lnTo>
                  <a:lnTo>
                    <a:pt x="6579" y="5246"/>
                  </a:lnTo>
                  <a:lnTo>
                    <a:pt x="6088" y="5150"/>
                  </a:lnTo>
                  <a:lnTo>
                    <a:pt x="5576" y="5043"/>
                  </a:lnTo>
                  <a:lnTo>
                    <a:pt x="5321" y="4980"/>
                  </a:lnTo>
                  <a:lnTo>
                    <a:pt x="5065" y="4894"/>
                  </a:lnTo>
                  <a:lnTo>
                    <a:pt x="4830" y="4788"/>
                  </a:lnTo>
                  <a:lnTo>
                    <a:pt x="4606" y="4681"/>
                  </a:lnTo>
                  <a:lnTo>
                    <a:pt x="4393" y="4564"/>
                  </a:lnTo>
                  <a:lnTo>
                    <a:pt x="4180" y="4425"/>
                  </a:lnTo>
                  <a:lnTo>
                    <a:pt x="3988" y="4287"/>
                  </a:lnTo>
                  <a:lnTo>
                    <a:pt x="3807" y="4137"/>
                  </a:lnTo>
                  <a:lnTo>
                    <a:pt x="3626" y="3977"/>
                  </a:lnTo>
                  <a:lnTo>
                    <a:pt x="3455" y="3818"/>
                  </a:lnTo>
                  <a:lnTo>
                    <a:pt x="3295" y="3647"/>
                  </a:lnTo>
                  <a:lnTo>
                    <a:pt x="3135" y="3476"/>
                  </a:lnTo>
                  <a:lnTo>
                    <a:pt x="2837" y="3135"/>
                  </a:lnTo>
                  <a:lnTo>
                    <a:pt x="2570" y="2794"/>
                  </a:lnTo>
                  <a:lnTo>
                    <a:pt x="2314" y="2474"/>
                  </a:lnTo>
                  <a:lnTo>
                    <a:pt x="2069" y="2165"/>
                  </a:lnTo>
                  <a:lnTo>
                    <a:pt x="1824" y="1888"/>
                  </a:lnTo>
                  <a:lnTo>
                    <a:pt x="1707" y="1760"/>
                  </a:lnTo>
                  <a:lnTo>
                    <a:pt x="1589" y="1653"/>
                  </a:lnTo>
                  <a:lnTo>
                    <a:pt x="1472" y="1557"/>
                  </a:lnTo>
                  <a:lnTo>
                    <a:pt x="1355" y="1472"/>
                  </a:lnTo>
                  <a:lnTo>
                    <a:pt x="1227" y="1398"/>
                  </a:lnTo>
                  <a:lnTo>
                    <a:pt x="1110" y="1344"/>
                  </a:lnTo>
                  <a:lnTo>
                    <a:pt x="982" y="1312"/>
                  </a:lnTo>
                  <a:lnTo>
                    <a:pt x="854" y="1291"/>
                  </a:lnTo>
                  <a:lnTo>
                    <a:pt x="715" y="1291"/>
                  </a:lnTo>
                  <a:lnTo>
                    <a:pt x="577" y="1312"/>
                  </a:lnTo>
                  <a:lnTo>
                    <a:pt x="449" y="1355"/>
                  </a:lnTo>
                  <a:lnTo>
                    <a:pt x="331" y="1419"/>
                  </a:lnTo>
                  <a:lnTo>
                    <a:pt x="246" y="1493"/>
                  </a:lnTo>
                  <a:lnTo>
                    <a:pt x="161" y="1579"/>
                  </a:lnTo>
                  <a:lnTo>
                    <a:pt x="108" y="1675"/>
                  </a:lnTo>
                  <a:lnTo>
                    <a:pt x="54" y="1781"/>
                  </a:lnTo>
                  <a:lnTo>
                    <a:pt x="22" y="1899"/>
                  </a:lnTo>
                  <a:lnTo>
                    <a:pt x="12" y="2027"/>
                  </a:lnTo>
                  <a:lnTo>
                    <a:pt x="1" y="2154"/>
                  </a:lnTo>
                  <a:lnTo>
                    <a:pt x="12" y="2304"/>
                  </a:lnTo>
                  <a:lnTo>
                    <a:pt x="22" y="2442"/>
                  </a:lnTo>
                  <a:lnTo>
                    <a:pt x="44" y="2602"/>
                  </a:lnTo>
                  <a:lnTo>
                    <a:pt x="86" y="2751"/>
                  </a:lnTo>
                  <a:lnTo>
                    <a:pt x="118" y="2911"/>
                  </a:lnTo>
                  <a:lnTo>
                    <a:pt x="225" y="3231"/>
                  </a:lnTo>
                  <a:lnTo>
                    <a:pt x="331" y="3540"/>
                  </a:lnTo>
                  <a:lnTo>
                    <a:pt x="459" y="3839"/>
                  </a:lnTo>
                  <a:lnTo>
                    <a:pt x="587" y="4116"/>
                  </a:lnTo>
                  <a:lnTo>
                    <a:pt x="715" y="4361"/>
                  </a:lnTo>
                  <a:lnTo>
                    <a:pt x="907" y="4724"/>
                  </a:lnTo>
                  <a:lnTo>
                    <a:pt x="992" y="4862"/>
                  </a:lnTo>
                  <a:lnTo>
                    <a:pt x="1078" y="5054"/>
                  </a:lnTo>
                  <a:lnTo>
                    <a:pt x="1174" y="5246"/>
                  </a:lnTo>
                  <a:lnTo>
                    <a:pt x="1280" y="5427"/>
                  </a:lnTo>
                  <a:lnTo>
                    <a:pt x="1397" y="5598"/>
                  </a:lnTo>
                  <a:lnTo>
                    <a:pt x="1525" y="5768"/>
                  </a:lnTo>
                  <a:lnTo>
                    <a:pt x="1653" y="5939"/>
                  </a:lnTo>
                  <a:lnTo>
                    <a:pt x="1792" y="6088"/>
                  </a:lnTo>
                  <a:lnTo>
                    <a:pt x="1930" y="6248"/>
                  </a:lnTo>
                  <a:lnTo>
                    <a:pt x="2080" y="6397"/>
                  </a:lnTo>
                  <a:lnTo>
                    <a:pt x="2240" y="6536"/>
                  </a:lnTo>
                  <a:lnTo>
                    <a:pt x="2400" y="6675"/>
                  </a:lnTo>
                  <a:lnTo>
                    <a:pt x="2570" y="6813"/>
                  </a:lnTo>
                  <a:lnTo>
                    <a:pt x="2741" y="6941"/>
                  </a:lnTo>
                  <a:lnTo>
                    <a:pt x="2922" y="7069"/>
                  </a:lnTo>
                  <a:lnTo>
                    <a:pt x="3284" y="7304"/>
                  </a:lnTo>
                  <a:lnTo>
                    <a:pt x="3668" y="7527"/>
                  </a:lnTo>
                  <a:lnTo>
                    <a:pt x="4063" y="7730"/>
                  </a:lnTo>
                  <a:lnTo>
                    <a:pt x="4468" y="7911"/>
                  </a:lnTo>
                  <a:lnTo>
                    <a:pt x="4873" y="8082"/>
                  </a:lnTo>
                  <a:lnTo>
                    <a:pt x="5289" y="8231"/>
                  </a:lnTo>
                  <a:lnTo>
                    <a:pt x="5715" y="8380"/>
                  </a:lnTo>
                  <a:lnTo>
                    <a:pt x="6131" y="8508"/>
                  </a:lnTo>
                  <a:lnTo>
                    <a:pt x="6547" y="8615"/>
                  </a:lnTo>
                  <a:lnTo>
                    <a:pt x="6952" y="8721"/>
                  </a:lnTo>
                  <a:lnTo>
                    <a:pt x="7357" y="8807"/>
                  </a:lnTo>
                  <a:lnTo>
                    <a:pt x="7751" y="8892"/>
                  </a:lnTo>
                  <a:lnTo>
                    <a:pt x="8124" y="8967"/>
                  </a:lnTo>
                  <a:lnTo>
                    <a:pt x="8839" y="9073"/>
                  </a:lnTo>
                  <a:lnTo>
                    <a:pt x="9457" y="9148"/>
                  </a:lnTo>
                  <a:lnTo>
                    <a:pt x="9979" y="9201"/>
                  </a:lnTo>
                  <a:lnTo>
                    <a:pt x="10374" y="9233"/>
                  </a:lnTo>
                  <a:lnTo>
                    <a:pt x="10715" y="9254"/>
                  </a:lnTo>
                  <a:lnTo>
                    <a:pt x="18902" y="25811"/>
                  </a:lnTo>
                  <a:lnTo>
                    <a:pt x="23593" y="22804"/>
                  </a:lnTo>
                  <a:lnTo>
                    <a:pt x="13679" y="7570"/>
                  </a:lnTo>
                  <a:lnTo>
                    <a:pt x="13679" y="6973"/>
                  </a:lnTo>
                  <a:lnTo>
                    <a:pt x="13679" y="6365"/>
                  </a:lnTo>
                  <a:lnTo>
                    <a:pt x="13657" y="5758"/>
                  </a:lnTo>
                  <a:lnTo>
                    <a:pt x="13625" y="5139"/>
                  </a:lnTo>
                  <a:lnTo>
                    <a:pt x="13583" y="4532"/>
                  </a:lnTo>
                  <a:lnTo>
                    <a:pt x="13529" y="3935"/>
                  </a:lnTo>
                  <a:lnTo>
                    <a:pt x="13465" y="3348"/>
                  </a:lnTo>
                  <a:lnTo>
                    <a:pt x="13391" y="2794"/>
                  </a:lnTo>
                  <a:lnTo>
                    <a:pt x="13295" y="2272"/>
                  </a:lnTo>
                  <a:lnTo>
                    <a:pt x="13188" y="1792"/>
                  </a:lnTo>
                  <a:lnTo>
                    <a:pt x="13124" y="1557"/>
                  </a:lnTo>
                  <a:lnTo>
                    <a:pt x="13060" y="1344"/>
                  </a:lnTo>
                  <a:lnTo>
                    <a:pt x="12996" y="1142"/>
                  </a:lnTo>
                  <a:lnTo>
                    <a:pt x="12922" y="950"/>
                  </a:lnTo>
                  <a:lnTo>
                    <a:pt x="12847" y="779"/>
                  </a:lnTo>
                  <a:lnTo>
                    <a:pt x="12772" y="619"/>
                  </a:lnTo>
                  <a:lnTo>
                    <a:pt x="12687" y="470"/>
                  </a:lnTo>
                  <a:lnTo>
                    <a:pt x="12591" y="353"/>
                  </a:lnTo>
                  <a:lnTo>
                    <a:pt x="12506" y="236"/>
                  </a:lnTo>
                  <a:lnTo>
                    <a:pt x="12410" y="150"/>
                  </a:lnTo>
                  <a:lnTo>
                    <a:pt x="12303" y="76"/>
                  </a:lnTo>
                  <a:lnTo>
                    <a:pt x="12197" y="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508;p38">
              <a:extLst>
                <a:ext uri="{FF2B5EF4-FFF2-40B4-BE49-F238E27FC236}">
                  <a16:creationId xmlns:a16="http://schemas.microsoft.com/office/drawing/2014/main" id="{708A9FD7-E523-041E-C227-278957FB2E75}"/>
                </a:ext>
              </a:extLst>
            </p:cNvPr>
            <p:cNvSpPr/>
            <p:nvPr/>
          </p:nvSpPr>
          <p:spPr>
            <a:xfrm>
              <a:off x="6812917" y="2735172"/>
              <a:ext cx="380579" cy="496845"/>
            </a:xfrm>
            <a:custGeom>
              <a:avLst/>
              <a:gdLst/>
              <a:ahLst/>
              <a:cxnLst/>
              <a:rect l="l" t="t" r="r" b="b"/>
              <a:pathLst>
                <a:path w="31375" h="40960" extrusionOk="0">
                  <a:moveTo>
                    <a:pt x="9041" y="1"/>
                  </a:moveTo>
                  <a:lnTo>
                    <a:pt x="8550" y="641"/>
                  </a:lnTo>
                  <a:lnTo>
                    <a:pt x="8081" y="1259"/>
                  </a:lnTo>
                  <a:lnTo>
                    <a:pt x="7633" y="1888"/>
                  </a:lnTo>
                  <a:lnTo>
                    <a:pt x="7218" y="2496"/>
                  </a:lnTo>
                  <a:lnTo>
                    <a:pt x="6823" y="3103"/>
                  </a:lnTo>
                  <a:lnTo>
                    <a:pt x="6450" y="3700"/>
                  </a:lnTo>
                  <a:lnTo>
                    <a:pt x="6098" y="4287"/>
                  </a:lnTo>
                  <a:lnTo>
                    <a:pt x="5768" y="4873"/>
                  </a:lnTo>
                  <a:lnTo>
                    <a:pt x="5459" y="5449"/>
                  </a:lnTo>
                  <a:lnTo>
                    <a:pt x="5171" y="6024"/>
                  </a:lnTo>
                  <a:lnTo>
                    <a:pt x="4915" y="6579"/>
                  </a:lnTo>
                  <a:lnTo>
                    <a:pt x="4659" y="7133"/>
                  </a:lnTo>
                  <a:lnTo>
                    <a:pt x="4435" y="7687"/>
                  </a:lnTo>
                  <a:lnTo>
                    <a:pt x="4233" y="8220"/>
                  </a:lnTo>
                  <a:lnTo>
                    <a:pt x="4041" y="8753"/>
                  </a:lnTo>
                  <a:lnTo>
                    <a:pt x="3870" y="9276"/>
                  </a:lnTo>
                  <a:lnTo>
                    <a:pt x="3710" y="9787"/>
                  </a:lnTo>
                  <a:lnTo>
                    <a:pt x="3572" y="10299"/>
                  </a:lnTo>
                  <a:lnTo>
                    <a:pt x="3444" y="10800"/>
                  </a:lnTo>
                  <a:lnTo>
                    <a:pt x="3337" y="11291"/>
                  </a:lnTo>
                  <a:lnTo>
                    <a:pt x="3241" y="11770"/>
                  </a:lnTo>
                  <a:lnTo>
                    <a:pt x="3166" y="12239"/>
                  </a:lnTo>
                  <a:lnTo>
                    <a:pt x="3103" y="12698"/>
                  </a:lnTo>
                  <a:lnTo>
                    <a:pt x="3049" y="13156"/>
                  </a:lnTo>
                  <a:lnTo>
                    <a:pt x="3007" y="13604"/>
                  </a:lnTo>
                  <a:lnTo>
                    <a:pt x="2975" y="14041"/>
                  </a:lnTo>
                  <a:lnTo>
                    <a:pt x="2953" y="14467"/>
                  </a:lnTo>
                  <a:lnTo>
                    <a:pt x="2953" y="14883"/>
                  </a:lnTo>
                  <a:lnTo>
                    <a:pt x="2953" y="15288"/>
                  </a:lnTo>
                  <a:lnTo>
                    <a:pt x="2964" y="15693"/>
                  </a:lnTo>
                  <a:lnTo>
                    <a:pt x="2985" y="16077"/>
                  </a:lnTo>
                  <a:lnTo>
                    <a:pt x="3017" y="16461"/>
                  </a:lnTo>
                  <a:lnTo>
                    <a:pt x="3060" y="16823"/>
                  </a:lnTo>
                  <a:lnTo>
                    <a:pt x="3103" y="17186"/>
                  </a:lnTo>
                  <a:lnTo>
                    <a:pt x="3156" y="17538"/>
                  </a:lnTo>
                  <a:lnTo>
                    <a:pt x="3220" y="17879"/>
                  </a:lnTo>
                  <a:lnTo>
                    <a:pt x="3284" y="18199"/>
                  </a:lnTo>
                  <a:lnTo>
                    <a:pt x="3348" y="18519"/>
                  </a:lnTo>
                  <a:lnTo>
                    <a:pt x="3422" y="18828"/>
                  </a:lnTo>
                  <a:lnTo>
                    <a:pt x="3508" y="19126"/>
                  </a:lnTo>
                  <a:lnTo>
                    <a:pt x="3668" y="19681"/>
                  </a:lnTo>
                  <a:lnTo>
                    <a:pt x="3849" y="20203"/>
                  </a:lnTo>
                  <a:lnTo>
                    <a:pt x="4019" y="20672"/>
                  </a:lnTo>
                  <a:lnTo>
                    <a:pt x="4201" y="21098"/>
                  </a:lnTo>
                  <a:lnTo>
                    <a:pt x="4382" y="21482"/>
                  </a:lnTo>
                  <a:lnTo>
                    <a:pt x="4542" y="21813"/>
                  </a:lnTo>
                  <a:lnTo>
                    <a:pt x="4702" y="22090"/>
                  </a:lnTo>
                  <a:lnTo>
                    <a:pt x="4840" y="22324"/>
                  </a:lnTo>
                  <a:lnTo>
                    <a:pt x="5032" y="22644"/>
                  </a:lnTo>
                  <a:lnTo>
                    <a:pt x="5107" y="22751"/>
                  </a:lnTo>
                  <a:lnTo>
                    <a:pt x="0" y="39296"/>
                  </a:lnTo>
                  <a:lnTo>
                    <a:pt x="235" y="39403"/>
                  </a:lnTo>
                  <a:lnTo>
                    <a:pt x="491" y="39499"/>
                  </a:lnTo>
                  <a:lnTo>
                    <a:pt x="778" y="39595"/>
                  </a:lnTo>
                  <a:lnTo>
                    <a:pt x="1088" y="39691"/>
                  </a:lnTo>
                  <a:lnTo>
                    <a:pt x="1407" y="39776"/>
                  </a:lnTo>
                  <a:lnTo>
                    <a:pt x="1759" y="39861"/>
                  </a:lnTo>
                  <a:lnTo>
                    <a:pt x="2132" y="39947"/>
                  </a:lnTo>
                  <a:lnTo>
                    <a:pt x="2516" y="40021"/>
                  </a:lnTo>
                  <a:lnTo>
                    <a:pt x="3348" y="40170"/>
                  </a:lnTo>
                  <a:lnTo>
                    <a:pt x="4254" y="40309"/>
                  </a:lnTo>
                  <a:lnTo>
                    <a:pt x="5224" y="40426"/>
                  </a:lnTo>
                  <a:lnTo>
                    <a:pt x="6237" y="40544"/>
                  </a:lnTo>
                  <a:lnTo>
                    <a:pt x="7314" y="40639"/>
                  </a:lnTo>
                  <a:lnTo>
                    <a:pt x="8433" y="40725"/>
                  </a:lnTo>
                  <a:lnTo>
                    <a:pt x="9584" y="40789"/>
                  </a:lnTo>
                  <a:lnTo>
                    <a:pt x="10768" y="40853"/>
                  </a:lnTo>
                  <a:lnTo>
                    <a:pt x="11972" y="40895"/>
                  </a:lnTo>
                  <a:lnTo>
                    <a:pt x="13198" y="40927"/>
                  </a:lnTo>
                  <a:lnTo>
                    <a:pt x="14446" y="40949"/>
                  </a:lnTo>
                  <a:lnTo>
                    <a:pt x="15682" y="40959"/>
                  </a:lnTo>
                  <a:lnTo>
                    <a:pt x="16929" y="40949"/>
                  </a:lnTo>
                  <a:lnTo>
                    <a:pt x="18177" y="40927"/>
                  </a:lnTo>
                  <a:lnTo>
                    <a:pt x="19403" y="40895"/>
                  </a:lnTo>
                  <a:lnTo>
                    <a:pt x="20607" y="40853"/>
                  </a:lnTo>
                  <a:lnTo>
                    <a:pt x="21791" y="40789"/>
                  </a:lnTo>
                  <a:lnTo>
                    <a:pt x="22942" y="40725"/>
                  </a:lnTo>
                  <a:lnTo>
                    <a:pt x="24062" y="40639"/>
                  </a:lnTo>
                  <a:lnTo>
                    <a:pt x="25138" y="40544"/>
                  </a:lnTo>
                  <a:lnTo>
                    <a:pt x="26151" y="40426"/>
                  </a:lnTo>
                  <a:lnTo>
                    <a:pt x="27121" y="40309"/>
                  </a:lnTo>
                  <a:lnTo>
                    <a:pt x="28017" y="40170"/>
                  </a:lnTo>
                  <a:lnTo>
                    <a:pt x="28859" y="40021"/>
                  </a:lnTo>
                  <a:lnTo>
                    <a:pt x="29243" y="39947"/>
                  </a:lnTo>
                  <a:lnTo>
                    <a:pt x="29616" y="39861"/>
                  </a:lnTo>
                  <a:lnTo>
                    <a:pt x="29968" y="39776"/>
                  </a:lnTo>
                  <a:lnTo>
                    <a:pt x="30287" y="39691"/>
                  </a:lnTo>
                  <a:lnTo>
                    <a:pt x="30597" y="39595"/>
                  </a:lnTo>
                  <a:lnTo>
                    <a:pt x="30884" y="39499"/>
                  </a:lnTo>
                  <a:lnTo>
                    <a:pt x="31140" y="39403"/>
                  </a:lnTo>
                  <a:lnTo>
                    <a:pt x="31375" y="39296"/>
                  </a:lnTo>
                  <a:lnTo>
                    <a:pt x="28475" y="22751"/>
                  </a:lnTo>
                  <a:lnTo>
                    <a:pt x="28550" y="22644"/>
                  </a:lnTo>
                  <a:lnTo>
                    <a:pt x="28752" y="22324"/>
                  </a:lnTo>
                  <a:lnTo>
                    <a:pt x="28891" y="22090"/>
                  </a:lnTo>
                  <a:lnTo>
                    <a:pt x="29040" y="21813"/>
                  </a:lnTo>
                  <a:lnTo>
                    <a:pt x="29211" y="21482"/>
                  </a:lnTo>
                  <a:lnTo>
                    <a:pt x="29381" y="21098"/>
                  </a:lnTo>
                  <a:lnTo>
                    <a:pt x="29562" y="20672"/>
                  </a:lnTo>
                  <a:lnTo>
                    <a:pt x="29744" y="20203"/>
                  </a:lnTo>
                  <a:lnTo>
                    <a:pt x="29914" y="19681"/>
                  </a:lnTo>
                  <a:lnTo>
                    <a:pt x="30085" y="19126"/>
                  </a:lnTo>
                  <a:lnTo>
                    <a:pt x="30159" y="18828"/>
                  </a:lnTo>
                  <a:lnTo>
                    <a:pt x="30234" y="18519"/>
                  </a:lnTo>
                  <a:lnTo>
                    <a:pt x="30309" y="18199"/>
                  </a:lnTo>
                  <a:lnTo>
                    <a:pt x="30373" y="17879"/>
                  </a:lnTo>
                  <a:lnTo>
                    <a:pt x="30426" y="17538"/>
                  </a:lnTo>
                  <a:lnTo>
                    <a:pt x="30479" y="17186"/>
                  </a:lnTo>
                  <a:lnTo>
                    <a:pt x="30533" y="16823"/>
                  </a:lnTo>
                  <a:lnTo>
                    <a:pt x="30565" y="16461"/>
                  </a:lnTo>
                  <a:lnTo>
                    <a:pt x="30597" y="16077"/>
                  </a:lnTo>
                  <a:lnTo>
                    <a:pt x="30618" y="15693"/>
                  </a:lnTo>
                  <a:lnTo>
                    <a:pt x="30629" y="15288"/>
                  </a:lnTo>
                  <a:lnTo>
                    <a:pt x="30639" y="14883"/>
                  </a:lnTo>
                  <a:lnTo>
                    <a:pt x="30629" y="14467"/>
                  </a:lnTo>
                  <a:lnTo>
                    <a:pt x="30607" y="14041"/>
                  </a:lnTo>
                  <a:lnTo>
                    <a:pt x="30586" y="13604"/>
                  </a:lnTo>
                  <a:lnTo>
                    <a:pt x="30543" y="13156"/>
                  </a:lnTo>
                  <a:lnTo>
                    <a:pt x="30490" y="12698"/>
                  </a:lnTo>
                  <a:lnTo>
                    <a:pt x="30426" y="12239"/>
                  </a:lnTo>
                  <a:lnTo>
                    <a:pt x="30341" y="11770"/>
                  </a:lnTo>
                  <a:lnTo>
                    <a:pt x="30245" y="11291"/>
                  </a:lnTo>
                  <a:lnTo>
                    <a:pt x="30138" y="10800"/>
                  </a:lnTo>
                  <a:lnTo>
                    <a:pt x="30021" y="10299"/>
                  </a:lnTo>
                  <a:lnTo>
                    <a:pt x="29882" y="9787"/>
                  </a:lnTo>
                  <a:lnTo>
                    <a:pt x="29722" y="9276"/>
                  </a:lnTo>
                  <a:lnTo>
                    <a:pt x="29552" y="8753"/>
                  </a:lnTo>
                  <a:lnTo>
                    <a:pt x="29360" y="8220"/>
                  </a:lnTo>
                  <a:lnTo>
                    <a:pt x="29147" y="7687"/>
                  </a:lnTo>
                  <a:lnTo>
                    <a:pt x="28923" y="7133"/>
                  </a:lnTo>
                  <a:lnTo>
                    <a:pt x="28678" y="6579"/>
                  </a:lnTo>
                  <a:lnTo>
                    <a:pt x="28411" y="6024"/>
                  </a:lnTo>
                  <a:lnTo>
                    <a:pt x="28123" y="5449"/>
                  </a:lnTo>
                  <a:lnTo>
                    <a:pt x="27814" y="4873"/>
                  </a:lnTo>
                  <a:lnTo>
                    <a:pt x="27494" y="4287"/>
                  </a:lnTo>
                  <a:lnTo>
                    <a:pt x="27142" y="3700"/>
                  </a:lnTo>
                  <a:lnTo>
                    <a:pt x="26769" y="3103"/>
                  </a:lnTo>
                  <a:lnTo>
                    <a:pt x="26375" y="2496"/>
                  </a:lnTo>
                  <a:lnTo>
                    <a:pt x="25948" y="1888"/>
                  </a:lnTo>
                  <a:lnTo>
                    <a:pt x="25511" y="1259"/>
                  </a:lnTo>
                  <a:lnTo>
                    <a:pt x="25042" y="641"/>
                  </a:lnTo>
                  <a:lnTo>
                    <a:pt x="24541" y="1"/>
                  </a:lnTo>
                  <a:lnTo>
                    <a:pt x="24520" y="76"/>
                  </a:lnTo>
                  <a:lnTo>
                    <a:pt x="24477" y="171"/>
                  </a:lnTo>
                  <a:lnTo>
                    <a:pt x="24424" y="289"/>
                  </a:lnTo>
                  <a:lnTo>
                    <a:pt x="24339" y="427"/>
                  </a:lnTo>
                  <a:lnTo>
                    <a:pt x="24232" y="598"/>
                  </a:lnTo>
                  <a:lnTo>
                    <a:pt x="24104" y="779"/>
                  </a:lnTo>
                  <a:lnTo>
                    <a:pt x="23934" y="992"/>
                  </a:lnTo>
                  <a:lnTo>
                    <a:pt x="23742" y="1206"/>
                  </a:lnTo>
                  <a:lnTo>
                    <a:pt x="23507" y="1440"/>
                  </a:lnTo>
                  <a:lnTo>
                    <a:pt x="23230" y="1675"/>
                  </a:lnTo>
                  <a:lnTo>
                    <a:pt x="22921" y="1920"/>
                  </a:lnTo>
                  <a:lnTo>
                    <a:pt x="22740" y="2048"/>
                  </a:lnTo>
                  <a:lnTo>
                    <a:pt x="22558" y="2176"/>
                  </a:lnTo>
                  <a:lnTo>
                    <a:pt x="22366" y="2293"/>
                  </a:lnTo>
                  <a:lnTo>
                    <a:pt x="22153" y="2421"/>
                  </a:lnTo>
                  <a:lnTo>
                    <a:pt x="21940" y="2538"/>
                  </a:lnTo>
                  <a:lnTo>
                    <a:pt x="21705" y="2655"/>
                  </a:lnTo>
                  <a:lnTo>
                    <a:pt x="21460" y="2773"/>
                  </a:lnTo>
                  <a:lnTo>
                    <a:pt x="21194" y="2890"/>
                  </a:lnTo>
                  <a:lnTo>
                    <a:pt x="20938" y="3007"/>
                  </a:lnTo>
                  <a:lnTo>
                    <a:pt x="20671" y="3103"/>
                  </a:lnTo>
                  <a:lnTo>
                    <a:pt x="20405" y="3199"/>
                  </a:lnTo>
                  <a:lnTo>
                    <a:pt x="20128" y="3295"/>
                  </a:lnTo>
                  <a:lnTo>
                    <a:pt x="19861" y="3380"/>
                  </a:lnTo>
                  <a:lnTo>
                    <a:pt x="19584" y="3455"/>
                  </a:lnTo>
                  <a:lnTo>
                    <a:pt x="19307" y="3519"/>
                  </a:lnTo>
                  <a:lnTo>
                    <a:pt x="19030" y="3583"/>
                  </a:lnTo>
                  <a:lnTo>
                    <a:pt x="18752" y="3636"/>
                  </a:lnTo>
                  <a:lnTo>
                    <a:pt x="18475" y="3679"/>
                  </a:lnTo>
                  <a:lnTo>
                    <a:pt x="18198" y="3721"/>
                  </a:lnTo>
                  <a:lnTo>
                    <a:pt x="17921" y="3753"/>
                  </a:lnTo>
                  <a:lnTo>
                    <a:pt x="17633" y="3775"/>
                  </a:lnTo>
                  <a:lnTo>
                    <a:pt x="17356" y="3796"/>
                  </a:lnTo>
                  <a:lnTo>
                    <a:pt x="17079" y="3807"/>
                  </a:lnTo>
                  <a:lnTo>
                    <a:pt x="16514" y="3807"/>
                  </a:lnTo>
                  <a:lnTo>
                    <a:pt x="16226" y="3796"/>
                  </a:lnTo>
                  <a:lnTo>
                    <a:pt x="15949" y="3775"/>
                  </a:lnTo>
                  <a:lnTo>
                    <a:pt x="15672" y="3753"/>
                  </a:lnTo>
                  <a:lnTo>
                    <a:pt x="15384" y="3721"/>
                  </a:lnTo>
                  <a:lnTo>
                    <a:pt x="15106" y="3679"/>
                  </a:lnTo>
                  <a:lnTo>
                    <a:pt x="14829" y="3636"/>
                  </a:lnTo>
                  <a:lnTo>
                    <a:pt x="14552" y="3583"/>
                  </a:lnTo>
                  <a:lnTo>
                    <a:pt x="14275" y="3519"/>
                  </a:lnTo>
                  <a:lnTo>
                    <a:pt x="13998" y="3455"/>
                  </a:lnTo>
                  <a:lnTo>
                    <a:pt x="13731" y="3380"/>
                  </a:lnTo>
                  <a:lnTo>
                    <a:pt x="13454" y="3295"/>
                  </a:lnTo>
                  <a:lnTo>
                    <a:pt x="13188" y="3199"/>
                  </a:lnTo>
                  <a:lnTo>
                    <a:pt x="12921" y="3103"/>
                  </a:lnTo>
                  <a:lnTo>
                    <a:pt x="12655" y="3007"/>
                  </a:lnTo>
                  <a:lnTo>
                    <a:pt x="12388" y="2890"/>
                  </a:lnTo>
                  <a:lnTo>
                    <a:pt x="12132" y="2773"/>
                  </a:lnTo>
                  <a:lnTo>
                    <a:pt x="11887" y="2655"/>
                  </a:lnTo>
                  <a:lnTo>
                    <a:pt x="11652" y="2538"/>
                  </a:lnTo>
                  <a:lnTo>
                    <a:pt x="11429" y="2421"/>
                  </a:lnTo>
                  <a:lnTo>
                    <a:pt x="11226" y="2293"/>
                  </a:lnTo>
                  <a:lnTo>
                    <a:pt x="11023" y="2176"/>
                  </a:lnTo>
                  <a:lnTo>
                    <a:pt x="10842" y="2048"/>
                  </a:lnTo>
                  <a:lnTo>
                    <a:pt x="10672" y="1920"/>
                  </a:lnTo>
                  <a:lnTo>
                    <a:pt x="10362" y="1675"/>
                  </a:lnTo>
                  <a:lnTo>
                    <a:pt x="10085" y="1440"/>
                  </a:lnTo>
                  <a:lnTo>
                    <a:pt x="9851" y="1206"/>
                  </a:lnTo>
                  <a:lnTo>
                    <a:pt x="9648" y="992"/>
                  </a:lnTo>
                  <a:lnTo>
                    <a:pt x="9488" y="779"/>
                  </a:lnTo>
                  <a:lnTo>
                    <a:pt x="9350" y="598"/>
                  </a:lnTo>
                  <a:lnTo>
                    <a:pt x="9243" y="427"/>
                  </a:lnTo>
                  <a:lnTo>
                    <a:pt x="9168" y="289"/>
                  </a:lnTo>
                  <a:lnTo>
                    <a:pt x="9105" y="171"/>
                  </a:lnTo>
                  <a:lnTo>
                    <a:pt x="9073" y="7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509;p38">
              <a:extLst>
                <a:ext uri="{FF2B5EF4-FFF2-40B4-BE49-F238E27FC236}">
                  <a16:creationId xmlns:a16="http://schemas.microsoft.com/office/drawing/2014/main" id="{7C078D67-D39B-CDF0-A191-7A733C43461D}"/>
                </a:ext>
              </a:extLst>
            </p:cNvPr>
            <p:cNvSpPr/>
            <p:nvPr/>
          </p:nvSpPr>
          <p:spPr>
            <a:xfrm>
              <a:off x="6665750" y="2416403"/>
              <a:ext cx="256828" cy="453128"/>
            </a:xfrm>
            <a:custGeom>
              <a:avLst/>
              <a:gdLst/>
              <a:ahLst/>
              <a:cxnLst/>
              <a:rect l="l" t="t" r="r" b="b"/>
              <a:pathLst>
                <a:path w="21173" h="37356" extrusionOk="0">
                  <a:moveTo>
                    <a:pt x="7580" y="0"/>
                  </a:moveTo>
                  <a:lnTo>
                    <a:pt x="0" y="3998"/>
                  </a:lnTo>
                  <a:lnTo>
                    <a:pt x="15768" y="37355"/>
                  </a:lnTo>
                  <a:lnTo>
                    <a:pt x="21173" y="26279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510;p38">
              <a:extLst>
                <a:ext uri="{FF2B5EF4-FFF2-40B4-BE49-F238E27FC236}">
                  <a16:creationId xmlns:a16="http://schemas.microsoft.com/office/drawing/2014/main" id="{3845D50D-794B-0B59-7A32-DDC464E215DC}"/>
                </a:ext>
              </a:extLst>
            </p:cNvPr>
            <p:cNvSpPr/>
            <p:nvPr/>
          </p:nvSpPr>
          <p:spPr>
            <a:xfrm>
              <a:off x="6883529" y="2352389"/>
              <a:ext cx="264846" cy="142904"/>
            </a:xfrm>
            <a:custGeom>
              <a:avLst/>
              <a:gdLst/>
              <a:ahLst/>
              <a:cxnLst/>
              <a:rect l="l" t="t" r="r" b="b"/>
              <a:pathLst>
                <a:path w="21834" h="11781" extrusionOk="0">
                  <a:moveTo>
                    <a:pt x="11780" y="0"/>
                  </a:moveTo>
                  <a:lnTo>
                    <a:pt x="11290" y="11"/>
                  </a:lnTo>
                  <a:lnTo>
                    <a:pt x="10810" y="43"/>
                  </a:lnTo>
                  <a:lnTo>
                    <a:pt x="10352" y="86"/>
                  </a:lnTo>
                  <a:lnTo>
                    <a:pt x="9893" y="149"/>
                  </a:lnTo>
                  <a:lnTo>
                    <a:pt x="9456" y="224"/>
                  </a:lnTo>
                  <a:lnTo>
                    <a:pt x="9040" y="320"/>
                  </a:lnTo>
                  <a:lnTo>
                    <a:pt x="8625" y="427"/>
                  </a:lnTo>
                  <a:lnTo>
                    <a:pt x="8230" y="533"/>
                  </a:lnTo>
                  <a:lnTo>
                    <a:pt x="7846" y="672"/>
                  </a:lnTo>
                  <a:lnTo>
                    <a:pt x="7463" y="810"/>
                  </a:lnTo>
                  <a:lnTo>
                    <a:pt x="7100" y="960"/>
                  </a:lnTo>
                  <a:lnTo>
                    <a:pt x="6759" y="1120"/>
                  </a:lnTo>
                  <a:lnTo>
                    <a:pt x="6418" y="1301"/>
                  </a:lnTo>
                  <a:lnTo>
                    <a:pt x="6087" y="1482"/>
                  </a:lnTo>
                  <a:lnTo>
                    <a:pt x="5767" y="1674"/>
                  </a:lnTo>
                  <a:lnTo>
                    <a:pt x="5469" y="1877"/>
                  </a:lnTo>
                  <a:lnTo>
                    <a:pt x="5170" y="2090"/>
                  </a:lnTo>
                  <a:lnTo>
                    <a:pt x="4883" y="2303"/>
                  </a:lnTo>
                  <a:lnTo>
                    <a:pt x="4616" y="2527"/>
                  </a:lnTo>
                  <a:lnTo>
                    <a:pt x="4350" y="2761"/>
                  </a:lnTo>
                  <a:lnTo>
                    <a:pt x="4094" y="2996"/>
                  </a:lnTo>
                  <a:lnTo>
                    <a:pt x="3849" y="3241"/>
                  </a:lnTo>
                  <a:lnTo>
                    <a:pt x="3614" y="3486"/>
                  </a:lnTo>
                  <a:lnTo>
                    <a:pt x="3390" y="3742"/>
                  </a:lnTo>
                  <a:lnTo>
                    <a:pt x="3177" y="3998"/>
                  </a:lnTo>
                  <a:lnTo>
                    <a:pt x="2974" y="4265"/>
                  </a:lnTo>
                  <a:lnTo>
                    <a:pt x="2772" y="4520"/>
                  </a:lnTo>
                  <a:lnTo>
                    <a:pt x="2580" y="4787"/>
                  </a:lnTo>
                  <a:lnTo>
                    <a:pt x="2409" y="5064"/>
                  </a:lnTo>
                  <a:lnTo>
                    <a:pt x="2228" y="5331"/>
                  </a:lnTo>
                  <a:lnTo>
                    <a:pt x="2068" y="5597"/>
                  </a:lnTo>
                  <a:lnTo>
                    <a:pt x="1908" y="5874"/>
                  </a:lnTo>
                  <a:lnTo>
                    <a:pt x="1770" y="6141"/>
                  </a:lnTo>
                  <a:lnTo>
                    <a:pt x="1620" y="6418"/>
                  </a:lnTo>
                  <a:lnTo>
                    <a:pt x="1365" y="6951"/>
                  </a:lnTo>
                  <a:lnTo>
                    <a:pt x="1130" y="7473"/>
                  </a:lnTo>
                  <a:lnTo>
                    <a:pt x="927" y="7996"/>
                  </a:lnTo>
                  <a:lnTo>
                    <a:pt x="746" y="8497"/>
                  </a:lnTo>
                  <a:lnTo>
                    <a:pt x="597" y="8966"/>
                  </a:lnTo>
                  <a:lnTo>
                    <a:pt x="458" y="9424"/>
                  </a:lnTo>
                  <a:lnTo>
                    <a:pt x="352" y="9840"/>
                  </a:lnTo>
                  <a:lnTo>
                    <a:pt x="256" y="10224"/>
                  </a:lnTo>
                  <a:lnTo>
                    <a:pt x="181" y="10576"/>
                  </a:lnTo>
                  <a:lnTo>
                    <a:pt x="64" y="11151"/>
                  </a:lnTo>
                  <a:lnTo>
                    <a:pt x="11" y="11514"/>
                  </a:lnTo>
                  <a:lnTo>
                    <a:pt x="0" y="11642"/>
                  </a:lnTo>
                  <a:lnTo>
                    <a:pt x="0" y="11642"/>
                  </a:lnTo>
                  <a:lnTo>
                    <a:pt x="789" y="11567"/>
                  </a:lnTo>
                  <a:lnTo>
                    <a:pt x="1546" y="11471"/>
                  </a:lnTo>
                  <a:lnTo>
                    <a:pt x="2271" y="11354"/>
                  </a:lnTo>
                  <a:lnTo>
                    <a:pt x="2964" y="11226"/>
                  </a:lnTo>
                  <a:lnTo>
                    <a:pt x="3635" y="11077"/>
                  </a:lnTo>
                  <a:lnTo>
                    <a:pt x="4264" y="10917"/>
                  </a:lnTo>
                  <a:lnTo>
                    <a:pt x="4872" y="10736"/>
                  </a:lnTo>
                  <a:lnTo>
                    <a:pt x="5448" y="10554"/>
                  </a:lnTo>
                  <a:lnTo>
                    <a:pt x="6002" y="10352"/>
                  </a:lnTo>
                  <a:lnTo>
                    <a:pt x="6514" y="10149"/>
                  </a:lnTo>
                  <a:lnTo>
                    <a:pt x="7004" y="9936"/>
                  </a:lnTo>
                  <a:lnTo>
                    <a:pt x="7473" y="9712"/>
                  </a:lnTo>
                  <a:lnTo>
                    <a:pt x="7910" y="9488"/>
                  </a:lnTo>
                  <a:lnTo>
                    <a:pt x="8326" y="9264"/>
                  </a:lnTo>
                  <a:lnTo>
                    <a:pt x="8710" y="9041"/>
                  </a:lnTo>
                  <a:lnTo>
                    <a:pt x="9062" y="8817"/>
                  </a:lnTo>
                  <a:lnTo>
                    <a:pt x="9403" y="8593"/>
                  </a:lnTo>
                  <a:lnTo>
                    <a:pt x="9712" y="8369"/>
                  </a:lnTo>
                  <a:lnTo>
                    <a:pt x="9989" y="8156"/>
                  </a:lnTo>
                  <a:lnTo>
                    <a:pt x="10256" y="7953"/>
                  </a:lnTo>
                  <a:lnTo>
                    <a:pt x="10490" y="7751"/>
                  </a:lnTo>
                  <a:lnTo>
                    <a:pt x="10703" y="7559"/>
                  </a:lnTo>
                  <a:lnTo>
                    <a:pt x="10895" y="7377"/>
                  </a:lnTo>
                  <a:lnTo>
                    <a:pt x="11066" y="7207"/>
                  </a:lnTo>
                  <a:lnTo>
                    <a:pt x="11343" y="6919"/>
                  </a:lnTo>
                  <a:lnTo>
                    <a:pt x="11435" y="6812"/>
                  </a:lnTo>
                  <a:lnTo>
                    <a:pt x="8816" y="10053"/>
                  </a:lnTo>
                  <a:lnTo>
                    <a:pt x="8816" y="10053"/>
                  </a:lnTo>
                  <a:lnTo>
                    <a:pt x="9083" y="10032"/>
                  </a:lnTo>
                  <a:lnTo>
                    <a:pt x="9339" y="10000"/>
                  </a:lnTo>
                  <a:lnTo>
                    <a:pt x="9584" y="9957"/>
                  </a:lnTo>
                  <a:lnTo>
                    <a:pt x="9829" y="9915"/>
                  </a:lnTo>
                  <a:lnTo>
                    <a:pt x="10053" y="9872"/>
                  </a:lnTo>
                  <a:lnTo>
                    <a:pt x="10277" y="9819"/>
                  </a:lnTo>
                  <a:lnTo>
                    <a:pt x="10501" y="9755"/>
                  </a:lnTo>
                  <a:lnTo>
                    <a:pt x="10714" y="9691"/>
                  </a:lnTo>
                  <a:lnTo>
                    <a:pt x="10917" y="9616"/>
                  </a:lnTo>
                  <a:lnTo>
                    <a:pt x="11108" y="9542"/>
                  </a:lnTo>
                  <a:lnTo>
                    <a:pt x="11300" y="9456"/>
                  </a:lnTo>
                  <a:lnTo>
                    <a:pt x="11482" y="9371"/>
                  </a:lnTo>
                  <a:lnTo>
                    <a:pt x="11663" y="9286"/>
                  </a:lnTo>
                  <a:lnTo>
                    <a:pt x="11833" y="9190"/>
                  </a:lnTo>
                  <a:lnTo>
                    <a:pt x="11993" y="9094"/>
                  </a:lnTo>
                  <a:lnTo>
                    <a:pt x="12153" y="8987"/>
                  </a:lnTo>
                  <a:lnTo>
                    <a:pt x="12452" y="8774"/>
                  </a:lnTo>
                  <a:lnTo>
                    <a:pt x="12729" y="8550"/>
                  </a:lnTo>
                  <a:lnTo>
                    <a:pt x="12985" y="8316"/>
                  </a:lnTo>
                  <a:lnTo>
                    <a:pt x="13219" y="8070"/>
                  </a:lnTo>
                  <a:lnTo>
                    <a:pt x="13433" y="7825"/>
                  </a:lnTo>
                  <a:lnTo>
                    <a:pt x="13624" y="7569"/>
                  </a:lnTo>
                  <a:lnTo>
                    <a:pt x="13795" y="7313"/>
                  </a:lnTo>
                  <a:lnTo>
                    <a:pt x="13955" y="7058"/>
                  </a:lnTo>
                  <a:lnTo>
                    <a:pt x="14093" y="6802"/>
                  </a:lnTo>
                  <a:lnTo>
                    <a:pt x="14221" y="6546"/>
                  </a:lnTo>
                  <a:lnTo>
                    <a:pt x="14328" y="6301"/>
                  </a:lnTo>
                  <a:lnTo>
                    <a:pt x="14424" y="6056"/>
                  </a:lnTo>
                  <a:lnTo>
                    <a:pt x="14509" y="5821"/>
                  </a:lnTo>
                  <a:lnTo>
                    <a:pt x="14573" y="5597"/>
                  </a:lnTo>
                  <a:lnTo>
                    <a:pt x="14637" y="5395"/>
                  </a:lnTo>
                  <a:lnTo>
                    <a:pt x="14680" y="5192"/>
                  </a:lnTo>
                  <a:lnTo>
                    <a:pt x="14742" y="4907"/>
                  </a:lnTo>
                  <a:lnTo>
                    <a:pt x="14742" y="4907"/>
                  </a:lnTo>
                  <a:lnTo>
                    <a:pt x="14712" y="5160"/>
                  </a:lnTo>
                  <a:lnTo>
                    <a:pt x="14701" y="5405"/>
                  </a:lnTo>
                  <a:lnTo>
                    <a:pt x="14680" y="5650"/>
                  </a:lnTo>
                  <a:lnTo>
                    <a:pt x="14680" y="5896"/>
                  </a:lnTo>
                  <a:lnTo>
                    <a:pt x="14680" y="6130"/>
                  </a:lnTo>
                  <a:lnTo>
                    <a:pt x="14690" y="6354"/>
                  </a:lnTo>
                  <a:lnTo>
                    <a:pt x="14712" y="6578"/>
                  </a:lnTo>
                  <a:lnTo>
                    <a:pt x="14733" y="6791"/>
                  </a:lnTo>
                  <a:lnTo>
                    <a:pt x="14765" y="7004"/>
                  </a:lnTo>
                  <a:lnTo>
                    <a:pt x="14808" y="7207"/>
                  </a:lnTo>
                  <a:lnTo>
                    <a:pt x="14850" y="7409"/>
                  </a:lnTo>
                  <a:lnTo>
                    <a:pt x="14893" y="7601"/>
                  </a:lnTo>
                  <a:lnTo>
                    <a:pt x="14946" y="7793"/>
                  </a:lnTo>
                  <a:lnTo>
                    <a:pt x="15010" y="7974"/>
                  </a:lnTo>
                  <a:lnTo>
                    <a:pt x="15138" y="8326"/>
                  </a:lnTo>
                  <a:lnTo>
                    <a:pt x="15287" y="8667"/>
                  </a:lnTo>
                  <a:lnTo>
                    <a:pt x="15447" y="8977"/>
                  </a:lnTo>
                  <a:lnTo>
                    <a:pt x="15629" y="9264"/>
                  </a:lnTo>
                  <a:lnTo>
                    <a:pt x="15821" y="9542"/>
                  </a:lnTo>
                  <a:lnTo>
                    <a:pt x="16012" y="9797"/>
                  </a:lnTo>
                  <a:lnTo>
                    <a:pt x="16226" y="10032"/>
                  </a:lnTo>
                  <a:lnTo>
                    <a:pt x="16428" y="10256"/>
                  </a:lnTo>
                  <a:lnTo>
                    <a:pt x="16641" y="10458"/>
                  </a:lnTo>
                  <a:lnTo>
                    <a:pt x="16855" y="10640"/>
                  </a:lnTo>
                  <a:lnTo>
                    <a:pt x="17078" y="10810"/>
                  </a:lnTo>
                  <a:lnTo>
                    <a:pt x="17281" y="10970"/>
                  </a:lnTo>
                  <a:lnTo>
                    <a:pt x="17484" y="11109"/>
                  </a:lnTo>
                  <a:lnTo>
                    <a:pt x="17686" y="11226"/>
                  </a:lnTo>
                  <a:lnTo>
                    <a:pt x="17878" y="11343"/>
                  </a:lnTo>
                  <a:lnTo>
                    <a:pt x="18049" y="11439"/>
                  </a:lnTo>
                  <a:lnTo>
                    <a:pt x="18368" y="11588"/>
                  </a:lnTo>
                  <a:lnTo>
                    <a:pt x="18614" y="11695"/>
                  </a:lnTo>
                  <a:lnTo>
                    <a:pt x="18827" y="11780"/>
                  </a:lnTo>
                  <a:lnTo>
                    <a:pt x="18827" y="11780"/>
                  </a:lnTo>
                  <a:lnTo>
                    <a:pt x="17963" y="8454"/>
                  </a:lnTo>
                  <a:lnTo>
                    <a:pt x="18070" y="8721"/>
                  </a:lnTo>
                  <a:lnTo>
                    <a:pt x="18187" y="8966"/>
                  </a:lnTo>
                  <a:lnTo>
                    <a:pt x="18304" y="9200"/>
                  </a:lnTo>
                  <a:lnTo>
                    <a:pt x="18443" y="9424"/>
                  </a:lnTo>
                  <a:lnTo>
                    <a:pt x="18582" y="9627"/>
                  </a:lnTo>
                  <a:lnTo>
                    <a:pt x="18720" y="9819"/>
                  </a:lnTo>
                  <a:lnTo>
                    <a:pt x="18869" y="10011"/>
                  </a:lnTo>
                  <a:lnTo>
                    <a:pt x="19029" y="10181"/>
                  </a:lnTo>
                  <a:lnTo>
                    <a:pt x="19179" y="10341"/>
                  </a:lnTo>
                  <a:lnTo>
                    <a:pt x="19339" y="10490"/>
                  </a:lnTo>
                  <a:lnTo>
                    <a:pt x="19498" y="10629"/>
                  </a:lnTo>
                  <a:lnTo>
                    <a:pt x="19669" y="10757"/>
                  </a:lnTo>
                  <a:lnTo>
                    <a:pt x="19829" y="10874"/>
                  </a:lnTo>
                  <a:lnTo>
                    <a:pt x="19989" y="10981"/>
                  </a:lnTo>
                  <a:lnTo>
                    <a:pt x="20149" y="11077"/>
                  </a:lnTo>
                  <a:lnTo>
                    <a:pt x="20309" y="11173"/>
                  </a:lnTo>
                  <a:lnTo>
                    <a:pt x="20607" y="11322"/>
                  </a:lnTo>
                  <a:lnTo>
                    <a:pt x="20895" y="11450"/>
                  </a:lnTo>
                  <a:lnTo>
                    <a:pt x="21151" y="11546"/>
                  </a:lnTo>
                  <a:lnTo>
                    <a:pt x="21375" y="11620"/>
                  </a:lnTo>
                  <a:lnTo>
                    <a:pt x="21567" y="11674"/>
                  </a:lnTo>
                  <a:lnTo>
                    <a:pt x="21705" y="11706"/>
                  </a:lnTo>
                  <a:lnTo>
                    <a:pt x="21823" y="11738"/>
                  </a:lnTo>
                  <a:lnTo>
                    <a:pt x="21833" y="11599"/>
                  </a:lnTo>
                  <a:lnTo>
                    <a:pt x="21833" y="11226"/>
                  </a:lnTo>
                  <a:lnTo>
                    <a:pt x="21823" y="10949"/>
                  </a:lnTo>
                  <a:lnTo>
                    <a:pt x="21812" y="10640"/>
                  </a:lnTo>
                  <a:lnTo>
                    <a:pt x="21780" y="10277"/>
                  </a:lnTo>
                  <a:lnTo>
                    <a:pt x="21748" y="9883"/>
                  </a:lnTo>
                  <a:lnTo>
                    <a:pt x="21695" y="9446"/>
                  </a:lnTo>
                  <a:lnTo>
                    <a:pt x="21631" y="8987"/>
                  </a:lnTo>
                  <a:lnTo>
                    <a:pt x="21545" y="8497"/>
                  </a:lnTo>
                  <a:lnTo>
                    <a:pt x="21439" y="7985"/>
                  </a:lnTo>
                  <a:lnTo>
                    <a:pt x="21311" y="7452"/>
                  </a:lnTo>
                  <a:lnTo>
                    <a:pt x="21162" y="6919"/>
                  </a:lnTo>
                  <a:lnTo>
                    <a:pt x="20980" y="6365"/>
                  </a:lnTo>
                  <a:lnTo>
                    <a:pt x="20884" y="6088"/>
                  </a:lnTo>
                  <a:lnTo>
                    <a:pt x="20778" y="5810"/>
                  </a:lnTo>
                  <a:lnTo>
                    <a:pt x="20660" y="5533"/>
                  </a:lnTo>
                  <a:lnTo>
                    <a:pt x="20533" y="5267"/>
                  </a:lnTo>
                  <a:lnTo>
                    <a:pt x="20405" y="4989"/>
                  </a:lnTo>
                  <a:lnTo>
                    <a:pt x="20266" y="4712"/>
                  </a:lnTo>
                  <a:lnTo>
                    <a:pt x="20117" y="4446"/>
                  </a:lnTo>
                  <a:lnTo>
                    <a:pt x="19957" y="4179"/>
                  </a:lnTo>
                  <a:lnTo>
                    <a:pt x="19786" y="3913"/>
                  </a:lnTo>
                  <a:lnTo>
                    <a:pt x="19616" y="3646"/>
                  </a:lnTo>
                  <a:lnTo>
                    <a:pt x="19424" y="3390"/>
                  </a:lnTo>
                  <a:lnTo>
                    <a:pt x="19232" y="3145"/>
                  </a:lnTo>
                  <a:lnTo>
                    <a:pt x="19019" y="2900"/>
                  </a:lnTo>
                  <a:lnTo>
                    <a:pt x="18806" y="2655"/>
                  </a:lnTo>
                  <a:lnTo>
                    <a:pt x="18571" y="2431"/>
                  </a:lnTo>
                  <a:lnTo>
                    <a:pt x="18336" y="2196"/>
                  </a:lnTo>
                  <a:lnTo>
                    <a:pt x="18081" y="1983"/>
                  </a:lnTo>
                  <a:lnTo>
                    <a:pt x="17814" y="1770"/>
                  </a:lnTo>
                  <a:lnTo>
                    <a:pt x="17537" y="1578"/>
                  </a:lnTo>
                  <a:lnTo>
                    <a:pt x="17249" y="1386"/>
                  </a:lnTo>
                  <a:lnTo>
                    <a:pt x="16951" y="1205"/>
                  </a:lnTo>
                  <a:lnTo>
                    <a:pt x="16641" y="1034"/>
                  </a:lnTo>
                  <a:lnTo>
                    <a:pt x="16311" y="874"/>
                  </a:lnTo>
                  <a:lnTo>
                    <a:pt x="15970" y="725"/>
                  </a:lnTo>
                  <a:lnTo>
                    <a:pt x="15618" y="587"/>
                  </a:lnTo>
                  <a:lnTo>
                    <a:pt x="15256" y="459"/>
                  </a:lnTo>
                  <a:lnTo>
                    <a:pt x="14872" y="352"/>
                  </a:lnTo>
                  <a:lnTo>
                    <a:pt x="14477" y="256"/>
                  </a:lnTo>
                  <a:lnTo>
                    <a:pt x="14061" y="171"/>
                  </a:lnTo>
                  <a:lnTo>
                    <a:pt x="13635" y="107"/>
                  </a:lnTo>
                  <a:lnTo>
                    <a:pt x="13198" y="54"/>
                  </a:lnTo>
                  <a:lnTo>
                    <a:pt x="12740" y="22"/>
                  </a:lnTo>
                  <a:lnTo>
                    <a:pt x="1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511;p38">
              <a:extLst>
                <a:ext uri="{FF2B5EF4-FFF2-40B4-BE49-F238E27FC236}">
                  <a16:creationId xmlns:a16="http://schemas.microsoft.com/office/drawing/2014/main" id="{2F833723-D516-38B1-6D14-5C771185F6DB}"/>
                </a:ext>
              </a:extLst>
            </p:cNvPr>
            <p:cNvSpPr/>
            <p:nvPr/>
          </p:nvSpPr>
          <p:spPr>
            <a:xfrm>
              <a:off x="7110612" y="2734784"/>
              <a:ext cx="287093" cy="358344"/>
            </a:xfrm>
            <a:custGeom>
              <a:avLst/>
              <a:gdLst/>
              <a:ahLst/>
              <a:cxnLst/>
              <a:rect l="l" t="t" r="r" b="b"/>
              <a:pathLst>
                <a:path w="23668" h="29542" extrusionOk="0">
                  <a:moveTo>
                    <a:pt x="864" y="1"/>
                  </a:moveTo>
                  <a:lnTo>
                    <a:pt x="395" y="12"/>
                  </a:lnTo>
                  <a:lnTo>
                    <a:pt x="107" y="33"/>
                  </a:lnTo>
                  <a:lnTo>
                    <a:pt x="0" y="33"/>
                  </a:lnTo>
                  <a:lnTo>
                    <a:pt x="107" y="417"/>
                  </a:lnTo>
                  <a:lnTo>
                    <a:pt x="224" y="854"/>
                  </a:lnTo>
                  <a:lnTo>
                    <a:pt x="395" y="1429"/>
                  </a:lnTo>
                  <a:lnTo>
                    <a:pt x="597" y="2112"/>
                  </a:lnTo>
                  <a:lnTo>
                    <a:pt x="842" y="2890"/>
                  </a:lnTo>
                  <a:lnTo>
                    <a:pt x="1130" y="3722"/>
                  </a:lnTo>
                  <a:lnTo>
                    <a:pt x="1450" y="4596"/>
                  </a:lnTo>
                  <a:lnTo>
                    <a:pt x="1621" y="5043"/>
                  </a:lnTo>
                  <a:lnTo>
                    <a:pt x="1791" y="5491"/>
                  </a:lnTo>
                  <a:lnTo>
                    <a:pt x="1972" y="5939"/>
                  </a:lnTo>
                  <a:lnTo>
                    <a:pt x="2164" y="6376"/>
                  </a:lnTo>
                  <a:lnTo>
                    <a:pt x="2367" y="6813"/>
                  </a:lnTo>
                  <a:lnTo>
                    <a:pt x="2569" y="7229"/>
                  </a:lnTo>
                  <a:lnTo>
                    <a:pt x="2783" y="7645"/>
                  </a:lnTo>
                  <a:lnTo>
                    <a:pt x="2996" y="8028"/>
                  </a:lnTo>
                  <a:lnTo>
                    <a:pt x="3209" y="8402"/>
                  </a:lnTo>
                  <a:lnTo>
                    <a:pt x="3433" y="8753"/>
                  </a:lnTo>
                  <a:lnTo>
                    <a:pt x="3668" y="9084"/>
                  </a:lnTo>
                  <a:lnTo>
                    <a:pt x="3902" y="9382"/>
                  </a:lnTo>
                  <a:lnTo>
                    <a:pt x="4137" y="9649"/>
                  </a:lnTo>
                  <a:lnTo>
                    <a:pt x="4254" y="9766"/>
                  </a:lnTo>
                  <a:lnTo>
                    <a:pt x="4382" y="9873"/>
                  </a:lnTo>
                  <a:lnTo>
                    <a:pt x="4499" y="9979"/>
                  </a:lnTo>
                  <a:lnTo>
                    <a:pt x="4616" y="10075"/>
                  </a:lnTo>
                  <a:lnTo>
                    <a:pt x="4744" y="10150"/>
                  </a:lnTo>
                  <a:lnTo>
                    <a:pt x="4862" y="10225"/>
                  </a:lnTo>
                  <a:lnTo>
                    <a:pt x="5128" y="10384"/>
                  </a:lnTo>
                  <a:lnTo>
                    <a:pt x="5427" y="10587"/>
                  </a:lnTo>
                  <a:lnTo>
                    <a:pt x="5757" y="10843"/>
                  </a:lnTo>
                  <a:lnTo>
                    <a:pt x="6109" y="11131"/>
                  </a:lnTo>
                  <a:lnTo>
                    <a:pt x="6482" y="11461"/>
                  </a:lnTo>
                  <a:lnTo>
                    <a:pt x="6887" y="11824"/>
                  </a:lnTo>
                  <a:lnTo>
                    <a:pt x="7303" y="12218"/>
                  </a:lnTo>
                  <a:lnTo>
                    <a:pt x="7740" y="12645"/>
                  </a:lnTo>
                  <a:lnTo>
                    <a:pt x="8188" y="13092"/>
                  </a:lnTo>
                  <a:lnTo>
                    <a:pt x="8646" y="13551"/>
                  </a:lnTo>
                  <a:lnTo>
                    <a:pt x="9584" y="14531"/>
                  </a:lnTo>
                  <a:lnTo>
                    <a:pt x="10544" y="15544"/>
                  </a:lnTo>
                  <a:lnTo>
                    <a:pt x="11482" y="16578"/>
                  </a:lnTo>
                  <a:lnTo>
                    <a:pt x="12399" y="17580"/>
                  </a:lnTo>
                  <a:lnTo>
                    <a:pt x="13252" y="18551"/>
                  </a:lnTo>
                  <a:lnTo>
                    <a:pt x="14733" y="20235"/>
                  </a:lnTo>
                  <a:lnTo>
                    <a:pt x="15746" y="21408"/>
                  </a:lnTo>
                  <a:lnTo>
                    <a:pt x="16119" y="21855"/>
                  </a:lnTo>
                  <a:lnTo>
                    <a:pt x="16055" y="21866"/>
                  </a:lnTo>
                  <a:lnTo>
                    <a:pt x="15917" y="21898"/>
                  </a:lnTo>
                  <a:lnTo>
                    <a:pt x="15842" y="21930"/>
                  </a:lnTo>
                  <a:lnTo>
                    <a:pt x="15767" y="21962"/>
                  </a:lnTo>
                  <a:lnTo>
                    <a:pt x="15725" y="22005"/>
                  </a:lnTo>
                  <a:lnTo>
                    <a:pt x="15703" y="22026"/>
                  </a:lnTo>
                  <a:lnTo>
                    <a:pt x="15693" y="22047"/>
                  </a:lnTo>
                  <a:lnTo>
                    <a:pt x="15703" y="22079"/>
                  </a:lnTo>
                  <a:lnTo>
                    <a:pt x="15714" y="22101"/>
                  </a:lnTo>
                  <a:lnTo>
                    <a:pt x="15767" y="22143"/>
                  </a:lnTo>
                  <a:lnTo>
                    <a:pt x="15842" y="22175"/>
                  </a:lnTo>
                  <a:lnTo>
                    <a:pt x="15927" y="22207"/>
                  </a:lnTo>
                  <a:lnTo>
                    <a:pt x="16098" y="22260"/>
                  </a:lnTo>
                  <a:lnTo>
                    <a:pt x="16173" y="22282"/>
                  </a:lnTo>
                  <a:lnTo>
                    <a:pt x="13902" y="24926"/>
                  </a:lnTo>
                  <a:lnTo>
                    <a:pt x="18454" y="29542"/>
                  </a:lnTo>
                  <a:lnTo>
                    <a:pt x="18816" y="29222"/>
                  </a:lnTo>
                  <a:lnTo>
                    <a:pt x="19179" y="28902"/>
                  </a:lnTo>
                  <a:lnTo>
                    <a:pt x="19520" y="28593"/>
                  </a:lnTo>
                  <a:lnTo>
                    <a:pt x="19840" y="28284"/>
                  </a:lnTo>
                  <a:lnTo>
                    <a:pt x="20149" y="27975"/>
                  </a:lnTo>
                  <a:lnTo>
                    <a:pt x="20437" y="27676"/>
                  </a:lnTo>
                  <a:lnTo>
                    <a:pt x="20714" y="27378"/>
                  </a:lnTo>
                  <a:lnTo>
                    <a:pt x="20981" y="27079"/>
                  </a:lnTo>
                  <a:lnTo>
                    <a:pt x="21226" y="26791"/>
                  </a:lnTo>
                  <a:lnTo>
                    <a:pt x="21460" y="26514"/>
                  </a:lnTo>
                  <a:lnTo>
                    <a:pt x="21887" y="25970"/>
                  </a:lnTo>
                  <a:lnTo>
                    <a:pt x="22260" y="25469"/>
                  </a:lnTo>
                  <a:lnTo>
                    <a:pt x="22580" y="24990"/>
                  </a:lnTo>
                  <a:lnTo>
                    <a:pt x="22857" y="24553"/>
                  </a:lnTo>
                  <a:lnTo>
                    <a:pt x="23081" y="24169"/>
                  </a:lnTo>
                  <a:lnTo>
                    <a:pt x="23273" y="23828"/>
                  </a:lnTo>
                  <a:lnTo>
                    <a:pt x="23422" y="23540"/>
                  </a:lnTo>
                  <a:lnTo>
                    <a:pt x="23528" y="23305"/>
                  </a:lnTo>
                  <a:lnTo>
                    <a:pt x="23603" y="23135"/>
                  </a:lnTo>
                  <a:lnTo>
                    <a:pt x="23667" y="22985"/>
                  </a:lnTo>
                  <a:lnTo>
                    <a:pt x="23646" y="22772"/>
                  </a:lnTo>
                  <a:lnTo>
                    <a:pt x="23624" y="22548"/>
                  </a:lnTo>
                  <a:lnTo>
                    <a:pt x="23592" y="22314"/>
                  </a:lnTo>
                  <a:lnTo>
                    <a:pt x="23550" y="22069"/>
                  </a:lnTo>
                  <a:lnTo>
                    <a:pt x="23486" y="21823"/>
                  </a:lnTo>
                  <a:lnTo>
                    <a:pt x="23422" y="21578"/>
                  </a:lnTo>
                  <a:lnTo>
                    <a:pt x="23358" y="21322"/>
                  </a:lnTo>
                  <a:lnTo>
                    <a:pt x="23273" y="21056"/>
                  </a:lnTo>
                  <a:lnTo>
                    <a:pt x="23081" y="20523"/>
                  </a:lnTo>
                  <a:lnTo>
                    <a:pt x="22867" y="19979"/>
                  </a:lnTo>
                  <a:lnTo>
                    <a:pt x="22622" y="19414"/>
                  </a:lnTo>
                  <a:lnTo>
                    <a:pt x="22356" y="18838"/>
                  </a:lnTo>
                  <a:lnTo>
                    <a:pt x="22068" y="18252"/>
                  </a:lnTo>
                  <a:lnTo>
                    <a:pt x="21759" y="17666"/>
                  </a:lnTo>
                  <a:lnTo>
                    <a:pt x="21428" y="17079"/>
                  </a:lnTo>
                  <a:lnTo>
                    <a:pt x="21087" y="16493"/>
                  </a:lnTo>
                  <a:lnTo>
                    <a:pt x="20735" y="15907"/>
                  </a:lnTo>
                  <a:lnTo>
                    <a:pt x="20384" y="15331"/>
                  </a:lnTo>
                  <a:lnTo>
                    <a:pt x="20021" y="14755"/>
                  </a:lnTo>
                  <a:lnTo>
                    <a:pt x="19659" y="14201"/>
                  </a:lnTo>
                  <a:lnTo>
                    <a:pt x="19285" y="13647"/>
                  </a:lnTo>
                  <a:lnTo>
                    <a:pt x="18934" y="13124"/>
                  </a:lnTo>
                  <a:lnTo>
                    <a:pt x="18230" y="12111"/>
                  </a:lnTo>
                  <a:lnTo>
                    <a:pt x="17569" y="11205"/>
                  </a:lnTo>
                  <a:lnTo>
                    <a:pt x="16983" y="10416"/>
                  </a:lnTo>
                  <a:lnTo>
                    <a:pt x="16492" y="9766"/>
                  </a:lnTo>
                  <a:lnTo>
                    <a:pt x="16109" y="9276"/>
                  </a:lnTo>
                  <a:lnTo>
                    <a:pt x="15778" y="8860"/>
                  </a:lnTo>
                  <a:lnTo>
                    <a:pt x="15448" y="8402"/>
                  </a:lnTo>
                  <a:lnTo>
                    <a:pt x="15117" y="7964"/>
                  </a:lnTo>
                  <a:lnTo>
                    <a:pt x="14787" y="7538"/>
                  </a:lnTo>
                  <a:lnTo>
                    <a:pt x="14456" y="7133"/>
                  </a:lnTo>
                  <a:lnTo>
                    <a:pt x="14115" y="6738"/>
                  </a:lnTo>
                  <a:lnTo>
                    <a:pt x="13785" y="6355"/>
                  </a:lnTo>
                  <a:lnTo>
                    <a:pt x="13443" y="5992"/>
                  </a:lnTo>
                  <a:lnTo>
                    <a:pt x="13102" y="5640"/>
                  </a:lnTo>
                  <a:lnTo>
                    <a:pt x="12761" y="5310"/>
                  </a:lnTo>
                  <a:lnTo>
                    <a:pt x="12420" y="4979"/>
                  </a:lnTo>
                  <a:lnTo>
                    <a:pt x="12079" y="4670"/>
                  </a:lnTo>
                  <a:lnTo>
                    <a:pt x="11738" y="4372"/>
                  </a:lnTo>
                  <a:lnTo>
                    <a:pt x="11397" y="4095"/>
                  </a:lnTo>
                  <a:lnTo>
                    <a:pt x="11055" y="3817"/>
                  </a:lnTo>
                  <a:lnTo>
                    <a:pt x="10714" y="3562"/>
                  </a:lnTo>
                  <a:lnTo>
                    <a:pt x="10373" y="3316"/>
                  </a:lnTo>
                  <a:lnTo>
                    <a:pt x="10032" y="3082"/>
                  </a:lnTo>
                  <a:lnTo>
                    <a:pt x="9701" y="2847"/>
                  </a:lnTo>
                  <a:lnTo>
                    <a:pt x="9360" y="2634"/>
                  </a:lnTo>
                  <a:lnTo>
                    <a:pt x="9030" y="2432"/>
                  </a:lnTo>
                  <a:lnTo>
                    <a:pt x="8699" y="2240"/>
                  </a:lnTo>
                  <a:lnTo>
                    <a:pt x="8369" y="2058"/>
                  </a:lnTo>
                  <a:lnTo>
                    <a:pt x="8049" y="1888"/>
                  </a:lnTo>
                  <a:lnTo>
                    <a:pt x="7729" y="1728"/>
                  </a:lnTo>
                  <a:lnTo>
                    <a:pt x="7409" y="1568"/>
                  </a:lnTo>
                  <a:lnTo>
                    <a:pt x="7090" y="1429"/>
                  </a:lnTo>
                  <a:lnTo>
                    <a:pt x="6780" y="1291"/>
                  </a:lnTo>
                  <a:lnTo>
                    <a:pt x="6471" y="1163"/>
                  </a:lnTo>
                  <a:lnTo>
                    <a:pt x="5864" y="939"/>
                  </a:lnTo>
                  <a:lnTo>
                    <a:pt x="5277" y="747"/>
                  </a:lnTo>
                  <a:lnTo>
                    <a:pt x="4712" y="577"/>
                  </a:lnTo>
                  <a:lnTo>
                    <a:pt x="4169" y="438"/>
                  </a:lnTo>
                  <a:lnTo>
                    <a:pt x="3646" y="321"/>
                  </a:lnTo>
                  <a:lnTo>
                    <a:pt x="3156" y="225"/>
                  </a:lnTo>
                  <a:lnTo>
                    <a:pt x="2697" y="150"/>
                  </a:lnTo>
                  <a:lnTo>
                    <a:pt x="2260" y="97"/>
                  </a:lnTo>
                  <a:lnTo>
                    <a:pt x="1855" y="54"/>
                  </a:lnTo>
                  <a:lnTo>
                    <a:pt x="1493" y="22"/>
                  </a:lnTo>
                  <a:lnTo>
                    <a:pt x="1152" y="1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12;p38">
              <a:extLst>
                <a:ext uri="{FF2B5EF4-FFF2-40B4-BE49-F238E27FC236}">
                  <a16:creationId xmlns:a16="http://schemas.microsoft.com/office/drawing/2014/main" id="{8F3347D2-64C7-CD69-ADA1-3C5BE4FF8D2C}"/>
                </a:ext>
              </a:extLst>
            </p:cNvPr>
            <p:cNvSpPr/>
            <p:nvPr/>
          </p:nvSpPr>
          <p:spPr>
            <a:xfrm>
              <a:off x="7010644" y="2480028"/>
              <a:ext cx="23156" cy="95318"/>
            </a:xfrm>
            <a:custGeom>
              <a:avLst/>
              <a:gdLst/>
              <a:ahLst/>
              <a:cxnLst/>
              <a:rect l="l" t="t" r="r" b="b"/>
              <a:pathLst>
                <a:path w="1909" h="7858" extrusionOk="0">
                  <a:moveTo>
                    <a:pt x="1749" y="0"/>
                  </a:moveTo>
                  <a:lnTo>
                    <a:pt x="1685" y="11"/>
                  </a:lnTo>
                  <a:lnTo>
                    <a:pt x="1632" y="32"/>
                  </a:lnTo>
                  <a:lnTo>
                    <a:pt x="1610" y="64"/>
                  </a:lnTo>
                  <a:lnTo>
                    <a:pt x="1589" y="86"/>
                  </a:lnTo>
                  <a:lnTo>
                    <a:pt x="1578" y="118"/>
                  </a:lnTo>
                  <a:lnTo>
                    <a:pt x="1578" y="160"/>
                  </a:lnTo>
                  <a:lnTo>
                    <a:pt x="1376" y="6450"/>
                  </a:lnTo>
                  <a:lnTo>
                    <a:pt x="1348" y="7217"/>
                  </a:lnTo>
                  <a:lnTo>
                    <a:pt x="128" y="7527"/>
                  </a:lnTo>
                  <a:lnTo>
                    <a:pt x="86" y="7548"/>
                  </a:lnTo>
                  <a:lnTo>
                    <a:pt x="54" y="7559"/>
                  </a:lnTo>
                  <a:lnTo>
                    <a:pt x="32" y="7591"/>
                  </a:lnTo>
                  <a:lnTo>
                    <a:pt x="22" y="7612"/>
                  </a:lnTo>
                  <a:lnTo>
                    <a:pt x="0" y="7676"/>
                  </a:lnTo>
                  <a:lnTo>
                    <a:pt x="11" y="7729"/>
                  </a:lnTo>
                  <a:lnTo>
                    <a:pt x="32" y="7793"/>
                  </a:lnTo>
                  <a:lnTo>
                    <a:pt x="86" y="7836"/>
                  </a:lnTo>
                  <a:lnTo>
                    <a:pt x="107" y="7847"/>
                  </a:lnTo>
                  <a:lnTo>
                    <a:pt x="139" y="7857"/>
                  </a:lnTo>
                  <a:lnTo>
                    <a:pt x="214" y="7857"/>
                  </a:lnTo>
                  <a:lnTo>
                    <a:pt x="1557" y="7505"/>
                  </a:lnTo>
                  <a:lnTo>
                    <a:pt x="1610" y="7484"/>
                  </a:lnTo>
                  <a:lnTo>
                    <a:pt x="1653" y="7452"/>
                  </a:lnTo>
                  <a:lnTo>
                    <a:pt x="1674" y="7399"/>
                  </a:lnTo>
                  <a:lnTo>
                    <a:pt x="1685" y="7346"/>
                  </a:lnTo>
                  <a:lnTo>
                    <a:pt x="1887" y="1056"/>
                  </a:lnTo>
                  <a:lnTo>
                    <a:pt x="1909" y="160"/>
                  </a:lnTo>
                  <a:lnTo>
                    <a:pt x="1909" y="118"/>
                  </a:lnTo>
                  <a:lnTo>
                    <a:pt x="1898" y="86"/>
                  </a:lnTo>
                  <a:lnTo>
                    <a:pt x="1887" y="64"/>
                  </a:lnTo>
                  <a:lnTo>
                    <a:pt x="1866" y="32"/>
                  </a:lnTo>
                  <a:lnTo>
                    <a:pt x="1813" y="11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13;p38">
              <a:extLst>
                <a:ext uri="{FF2B5EF4-FFF2-40B4-BE49-F238E27FC236}">
                  <a16:creationId xmlns:a16="http://schemas.microsoft.com/office/drawing/2014/main" id="{CC70736D-3ABE-05C2-EE9B-24552F315862}"/>
                </a:ext>
              </a:extLst>
            </p:cNvPr>
            <p:cNvSpPr/>
            <p:nvPr/>
          </p:nvSpPr>
          <p:spPr>
            <a:xfrm>
              <a:off x="7016467" y="2632753"/>
              <a:ext cx="10092" cy="4670"/>
            </a:xfrm>
            <a:custGeom>
              <a:avLst/>
              <a:gdLst/>
              <a:ahLst/>
              <a:cxnLst/>
              <a:rect l="l" t="t" r="r" b="b"/>
              <a:pathLst>
                <a:path w="832" h="385" extrusionOk="0">
                  <a:moveTo>
                    <a:pt x="405" y="1"/>
                  </a:moveTo>
                  <a:lnTo>
                    <a:pt x="320" y="11"/>
                  </a:lnTo>
                  <a:lnTo>
                    <a:pt x="245" y="22"/>
                  </a:lnTo>
                  <a:lnTo>
                    <a:pt x="181" y="43"/>
                  </a:lnTo>
                  <a:lnTo>
                    <a:pt x="117" y="75"/>
                  </a:lnTo>
                  <a:lnTo>
                    <a:pt x="64" y="107"/>
                  </a:lnTo>
                  <a:lnTo>
                    <a:pt x="32" y="139"/>
                  </a:lnTo>
                  <a:lnTo>
                    <a:pt x="11" y="171"/>
                  </a:lnTo>
                  <a:lnTo>
                    <a:pt x="0" y="214"/>
                  </a:lnTo>
                  <a:lnTo>
                    <a:pt x="11" y="256"/>
                  </a:lnTo>
                  <a:lnTo>
                    <a:pt x="43" y="288"/>
                  </a:lnTo>
                  <a:lnTo>
                    <a:pt x="86" y="320"/>
                  </a:lnTo>
                  <a:lnTo>
                    <a:pt x="128" y="342"/>
                  </a:lnTo>
                  <a:lnTo>
                    <a:pt x="192" y="363"/>
                  </a:lnTo>
                  <a:lnTo>
                    <a:pt x="267" y="374"/>
                  </a:lnTo>
                  <a:lnTo>
                    <a:pt x="341" y="384"/>
                  </a:lnTo>
                  <a:lnTo>
                    <a:pt x="427" y="384"/>
                  </a:lnTo>
                  <a:lnTo>
                    <a:pt x="512" y="374"/>
                  </a:lnTo>
                  <a:lnTo>
                    <a:pt x="587" y="363"/>
                  </a:lnTo>
                  <a:lnTo>
                    <a:pt x="661" y="342"/>
                  </a:lnTo>
                  <a:lnTo>
                    <a:pt x="714" y="310"/>
                  </a:lnTo>
                  <a:lnTo>
                    <a:pt x="768" y="278"/>
                  </a:lnTo>
                  <a:lnTo>
                    <a:pt x="800" y="246"/>
                  </a:lnTo>
                  <a:lnTo>
                    <a:pt x="832" y="203"/>
                  </a:lnTo>
                  <a:lnTo>
                    <a:pt x="832" y="171"/>
                  </a:lnTo>
                  <a:lnTo>
                    <a:pt x="821" y="129"/>
                  </a:lnTo>
                  <a:lnTo>
                    <a:pt x="800" y="97"/>
                  </a:lnTo>
                  <a:lnTo>
                    <a:pt x="757" y="65"/>
                  </a:lnTo>
                  <a:lnTo>
                    <a:pt x="704" y="33"/>
                  </a:lnTo>
                  <a:lnTo>
                    <a:pt x="640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14;p38">
              <a:extLst>
                <a:ext uri="{FF2B5EF4-FFF2-40B4-BE49-F238E27FC236}">
                  <a16:creationId xmlns:a16="http://schemas.microsoft.com/office/drawing/2014/main" id="{52D7AEA8-C32E-243F-313E-3BDD2EDA3223}"/>
                </a:ext>
              </a:extLst>
            </p:cNvPr>
            <p:cNvSpPr/>
            <p:nvPr/>
          </p:nvSpPr>
          <p:spPr>
            <a:xfrm>
              <a:off x="6947408" y="2483910"/>
              <a:ext cx="40357" cy="17467"/>
            </a:xfrm>
            <a:custGeom>
              <a:avLst/>
              <a:gdLst/>
              <a:ahLst/>
              <a:cxnLst/>
              <a:rect l="l" t="t" r="r" b="b"/>
              <a:pathLst>
                <a:path w="3327" h="1440" extrusionOk="0">
                  <a:moveTo>
                    <a:pt x="2143" y="0"/>
                  </a:moveTo>
                  <a:lnTo>
                    <a:pt x="1983" y="21"/>
                  </a:lnTo>
                  <a:lnTo>
                    <a:pt x="1823" y="43"/>
                  </a:lnTo>
                  <a:lnTo>
                    <a:pt x="1653" y="75"/>
                  </a:lnTo>
                  <a:lnTo>
                    <a:pt x="1482" y="117"/>
                  </a:lnTo>
                  <a:lnTo>
                    <a:pt x="1322" y="160"/>
                  </a:lnTo>
                  <a:lnTo>
                    <a:pt x="1162" y="213"/>
                  </a:lnTo>
                  <a:lnTo>
                    <a:pt x="1003" y="267"/>
                  </a:lnTo>
                  <a:lnTo>
                    <a:pt x="853" y="331"/>
                  </a:lnTo>
                  <a:lnTo>
                    <a:pt x="725" y="395"/>
                  </a:lnTo>
                  <a:lnTo>
                    <a:pt x="597" y="469"/>
                  </a:lnTo>
                  <a:lnTo>
                    <a:pt x="480" y="533"/>
                  </a:lnTo>
                  <a:lnTo>
                    <a:pt x="374" y="608"/>
                  </a:lnTo>
                  <a:lnTo>
                    <a:pt x="278" y="693"/>
                  </a:lnTo>
                  <a:lnTo>
                    <a:pt x="192" y="768"/>
                  </a:lnTo>
                  <a:lnTo>
                    <a:pt x="128" y="842"/>
                  </a:lnTo>
                  <a:lnTo>
                    <a:pt x="75" y="928"/>
                  </a:lnTo>
                  <a:lnTo>
                    <a:pt x="32" y="1002"/>
                  </a:lnTo>
                  <a:lnTo>
                    <a:pt x="11" y="1077"/>
                  </a:lnTo>
                  <a:lnTo>
                    <a:pt x="0" y="1152"/>
                  </a:lnTo>
                  <a:lnTo>
                    <a:pt x="11" y="1226"/>
                  </a:lnTo>
                  <a:lnTo>
                    <a:pt x="32" y="1290"/>
                  </a:lnTo>
                  <a:lnTo>
                    <a:pt x="75" y="1343"/>
                  </a:lnTo>
                  <a:lnTo>
                    <a:pt x="128" y="1386"/>
                  </a:lnTo>
                  <a:lnTo>
                    <a:pt x="192" y="1407"/>
                  </a:lnTo>
                  <a:lnTo>
                    <a:pt x="278" y="1429"/>
                  </a:lnTo>
                  <a:lnTo>
                    <a:pt x="363" y="1439"/>
                  </a:lnTo>
                  <a:lnTo>
                    <a:pt x="459" y="1429"/>
                  </a:lnTo>
                  <a:lnTo>
                    <a:pt x="576" y="1418"/>
                  </a:lnTo>
                  <a:lnTo>
                    <a:pt x="821" y="1375"/>
                  </a:lnTo>
                  <a:lnTo>
                    <a:pt x="1109" y="1311"/>
                  </a:lnTo>
                  <a:lnTo>
                    <a:pt x="1749" y="1152"/>
                  </a:lnTo>
                  <a:lnTo>
                    <a:pt x="2388" y="992"/>
                  </a:lnTo>
                  <a:lnTo>
                    <a:pt x="2676" y="906"/>
                  </a:lnTo>
                  <a:lnTo>
                    <a:pt x="2911" y="832"/>
                  </a:lnTo>
                  <a:lnTo>
                    <a:pt x="3017" y="789"/>
                  </a:lnTo>
                  <a:lnTo>
                    <a:pt x="3103" y="746"/>
                  </a:lnTo>
                  <a:lnTo>
                    <a:pt x="3177" y="693"/>
                  </a:lnTo>
                  <a:lnTo>
                    <a:pt x="3241" y="640"/>
                  </a:lnTo>
                  <a:lnTo>
                    <a:pt x="3284" y="587"/>
                  </a:lnTo>
                  <a:lnTo>
                    <a:pt x="3316" y="533"/>
                  </a:lnTo>
                  <a:lnTo>
                    <a:pt x="3327" y="469"/>
                  </a:lnTo>
                  <a:lnTo>
                    <a:pt x="3316" y="395"/>
                  </a:lnTo>
                  <a:lnTo>
                    <a:pt x="3295" y="320"/>
                  </a:lnTo>
                  <a:lnTo>
                    <a:pt x="3252" y="267"/>
                  </a:lnTo>
                  <a:lnTo>
                    <a:pt x="3188" y="203"/>
                  </a:lnTo>
                  <a:lnTo>
                    <a:pt x="3113" y="160"/>
                  </a:lnTo>
                  <a:lnTo>
                    <a:pt x="3028" y="107"/>
                  </a:lnTo>
                  <a:lnTo>
                    <a:pt x="2932" y="75"/>
                  </a:lnTo>
                  <a:lnTo>
                    <a:pt x="2825" y="43"/>
                  </a:lnTo>
                  <a:lnTo>
                    <a:pt x="2708" y="21"/>
                  </a:lnTo>
                  <a:lnTo>
                    <a:pt x="2580" y="1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15;p38">
              <a:extLst>
                <a:ext uri="{FF2B5EF4-FFF2-40B4-BE49-F238E27FC236}">
                  <a16:creationId xmlns:a16="http://schemas.microsoft.com/office/drawing/2014/main" id="{80C1B44B-A9D4-3CF2-1CC3-98D6184C0A0B}"/>
                </a:ext>
              </a:extLst>
            </p:cNvPr>
            <p:cNvSpPr/>
            <p:nvPr/>
          </p:nvSpPr>
          <p:spPr>
            <a:xfrm>
              <a:off x="7046720" y="2483910"/>
              <a:ext cx="41133" cy="15005"/>
            </a:xfrm>
            <a:custGeom>
              <a:avLst/>
              <a:gdLst/>
              <a:ahLst/>
              <a:cxnLst/>
              <a:rect l="l" t="t" r="r" b="b"/>
              <a:pathLst>
                <a:path w="3391" h="1237" extrusionOk="0">
                  <a:moveTo>
                    <a:pt x="1131" y="0"/>
                  </a:moveTo>
                  <a:lnTo>
                    <a:pt x="982" y="11"/>
                  </a:lnTo>
                  <a:lnTo>
                    <a:pt x="832" y="32"/>
                  </a:lnTo>
                  <a:lnTo>
                    <a:pt x="694" y="53"/>
                  </a:lnTo>
                  <a:lnTo>
                    <a:pt x="566" y="85"/>
                  </a:lnTo>
                  <a:lnTo>
                    <a:pt x="459" y="117"/>
                  </a:lnTo>
                  <a:lnTo>
                    <a:pt x="353" y="160"/>
                  </a:lnTo>
                  <a:lnTo>
                    <a:pt x="257" y="213"/>
                  </a:lnTo>
                  <a:lnTo>
                    <a:pt x="182" y="267"/>
                  </a:lnTo>
                  <a:lnTo>
                    <a:pt x="107" y="320"/>
                  </a:lnTo>
                  <a:lnTo>
                    <a:pt x="65" y="384"/>
                  </a:lnTo>
                  <a:lnTo>
                    <a:pt x="22" y="448"/>
                  </a:lnTo>
                  <a:lnTo>
                    <a:pt x="11" y="523"/>
                  </a:lnTo>
                  <a:lnTo>
                    <a:pt x="1" y="597"/>
                  </a:lnTo>
                  <a:lnTo>
                    <a:pt x="22" y="661"/>
                  </a:lnTo>
                  <a:lnTo>
                    <a:pt x="54" y="714"/>
                  </a:lnTo>
                  <a:lnTo>
                    <a:pt x="107" y="757"/>
                  </a:lnTo>
                  <a:lnTo>
                    <a:pt x="171" y="810"/>
                  </a:lnTo>
                  <a:lnTo>
                    <a:pt x="257" y="842"/>
                  </a:lnTo>
                  <a:lnTo>
                    <a:pt x="353" y="874"/>
                  </a:lnTo>
                  <a:lnTo>
                    <a:pt x="459" y="906"/>
                  </a:lnTo>
                  <a:lnTo>
                    <a:pt x="704" y="960"/>
                  </a:lnTo>
                  <a:lnTo>
                    <a:pt x="992" y="1013"/>
                  </a:lnTo>
                  <a:lnTo>
                    <a:pt x="1653" y="1098"/>
                  </a:lnTo>
                  <a:lnTo>
                    <a:pt x="2304" y="1184"/>
                  </a:lnTo>
                  <a:lnTo>
                    <a:pt x="2591" y="1215"/>
                  </a:lnTo>
                  <a:lnTo>
                    <a:pt x="2847" y="1237"/>
                  </a:lnTo>
                  <a:lnTo>
                    <a:pt x="2965" y="1237"/>
                  </a:lnTo>
                  <a:lnTo>
                    <a:pt x="3060" y="1226"/>
                  </a:lnTo>
                  <a:lnTo>
                    <a:pt x="3146" y="1205"/>
                  </a:lnTo>
                  <a:lnTo>
                    <a:pt x="3220" y="1184"/>
                  </a:lnTo>
                  <a:lnTo>
                    <a:pt x="3284" y="1152"/>
                  </a:lnTo>
                  <a:lnTo>
                    <a:pt x="3338" y="1109"/>
                  </a:lnTo>
                  <a:lnTo>
                    <a:pt x="3370" y="1045"/>
                  </a:lnTo>
                  <a:lnTo>
                    <a:pt x="3391" y="981"/>
                  </a:lnTo>
                  <a:lnTo>
                    <a:pt x="3391" y="906"/>
                  </a:lnTo>
                  <a:lnTo>
                    <a:pt x="3370" y="832"/>
                  </a:lnTo>
                  <a:lnTo>
                    <a:pt x="3338" y="757"/>
                  </a:lnTo>
                  <a:lnTo>
                    <a:pt x="3295" y="682"/>
                  </a:lnTo>
                  <a:lnTo>
                    <a:pt x="3231" y="618"/>
                  </a:lnTo>
                  <a:lnTo>
                    <a:pt x="3156" y="544"/>
                  </a:lnTo>
                  <a:lnTo>
                    <a:pt x="3060" y="480"/>
                  </a:lnTo>
                  <a:lnTo>
                    <a:pt x="2965" y="405"/>
                  </a:lnTo>
                  <a:lnTo>
                    <a:pt x="2847" y="352"/>
                  </a:lnTo>
                  <a:lnTo>
                    <a:pt x="2719" y="288"/>
                  </a:lnTo>
                  <a:lnTo>
                    <a:pt x="2591" y="235"/>
                  </a:lnTo>
                  <a:lnTo>
                    <a:pt x="2442" y="181"/>
                  </a:lnTo>
                  <a:lnTo>
                    <a:pt x="2293" y="139"/>
                  </a:lnTo>
                  <a:lnTo>
                    <a:pt x="2133" y="96"/>
                  </a:lnTo>
                  <a:lnTo>
                    <a:pt x="1962" y="64"/>
                  </a:lnTo>
                  <a:lnTo>
                    <a:pt x="1792" y="43"/>
                  </a:lnTo>
                  <a:lnTo>
                    <a:pt x="1621" y="21"/>
                  </a:lnTo>
                  <a:lnTo>
                    <a:pt x="1451" y="1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16;p38">
              <a:extLst>
                <a:ext uri="{FF2B5EF4-FFF2-40B4-BE49-F238E27FC236}">
                  <a16:creationId xmlns:a16="http://schemas.microsoft.com/office/drawing/2014/main" id="{255577B9-354F-239B-219E-C3635C33CAB9}"/>
                </a:ext>
              </a:extLst>
            </p:cNvPr>
            <p:cNvSpPr/>
            <p:nvPr/>
          </p:nvSpPr>
          <p:spPr>
            <a:xfrm>
              <a:off x="6981810" y="2586972"/>
              <a:ext cx="76043" cy="27559"/>
            </a:xfrm>
            <a:custGeom>
              <a:avLst/>
              <a:gdLst/>
              <a:ahLst/>
              <a:cxnLst/>
              <a:rect l="l" t="t" r="r" b="b"/>
              <a:pathLst>
                <a:path w="6269" h="2272" extrusionOk="0">
                  <a:moveTo>
                    <a:pt x="6087" y="1"/>
                  </a:moveTo>
                  <a:lnTo>
                    <a:pt x="6023" y="11"/>
                  </a:lnTo>
                  <a:lnTo>
                    <a:pt x="6002" y="33"/>
                  </a:lnTo>
                  <a:lnTo>
                    <a:pt x="5981" y="54"/>
                  </a:lnTo>
                  <a:lnTo>
                    <a:pt x="5959" y="86"/>
                  </a:lnTo>
                  <a:lnTo>
                    <a:pt x="5938" y="118"/>
                  </a:lnTo>
                  <a:lnTo>
                    <a:pt x="5896" y="235"/>
                  </a:lnTo>
                  <a:lnTo>
                    <a:pt x="5853" y="353"/>
                  </a:lnTo>
                  <a:lnTo>
                    <a:pt x="5789" y="470"/>
                  </a:lnTo>
                  <a:lnTo>
                    <a:pt x="5725" y="576"/>
                  </a:lnTo>
                  <a:lnTo>
                    <a:pt x="5661" y="694"/>
                  </a:lnTo>
                  <a:lnTo>
                    <a:pt x="5576" y="800"/>
                  </a:lnTo>
                  <a:lnTo>
                    <a:pt x="5490" y="907"/>
                  </a:lnTo>
                  <a:lnTo>
                    <a:pt x="5405" y="1003"/>
                  </a:lnTo>
                  <a:lnTo>
                    <a:pt x="5203" y="1195"/>
                  </a:lnTo>
                  <a:lnTo>
                    <a:pt x="5000" y="1365"/>
                  </a:lnTo>
                  <a:lnTo>
                    <a:pt x="4776" y="1515"/>
                  </a:lnTo>
                  <a:lnTo>
                    <a:pt x="4659" y="1579"/>
                  </a:lnTo>
                  <a:lnTo>
                    <a:pt x="4542" y="1642"/>
                  </a:lnTo>
                  <a:lnTo>
                    <a:pt x="4318" y="1738"/>
                  </a:lnTo>
                  <a:lnTo>
                    <a:pt x="4083" y="1813"/>
                  </a:lnTo>
                  <a:lnTo>
                    <a:pt x="3849" y="1877"/>
                  </a:lnTo>
                  <a:lnTo>
                    <a:pt x="3614" y="1909"/>
                  </a:lnTo>
                  <a:lnTo>
                    <a:pt x="3369" y="1941"/>
                  </a:lnTo>
                  <a:lnTo>
                    <a:pt x="3124" y="1941"/>
                  </a:lnTo>
                  <a:lnTo>
                    <a:pt x="2879" y="1930"/>
                  </a:lnTo>
                  <a:lnTo>
                    <a:pt x="2633" y="1898"/>
                  </a:lnTo>
                  <a:lnTo>
                    <a:pt x="2399" y="1856"/>
                  </a:lnTo>
                  <a:lnTo>
                    <a:pt x="2164" y="1792"/>
                  </a:lnTo>
                  <a:lnTo>
                    <a:pt x="1930" y="1706"/>
                  </a:lnTo>
                  <a:lnTo>
                    <a:pt x="1706" y="1611"/>
                  </a:lnTo>
                  <a:lnTo>
                    <a:pt x="1482" y="1504"/>
                  </a:lnTo>
                  <a:lnTo>
                    <a:pt x="1279" y="1376"/>
                  </a:lnTo>
                  <a:lnTo>
                    <a:pt x="1077" y="1237"/>
                  </a:lnTo>
                  <a:lnTo>
                    <a:pt x="885" y="1077"/>
                  </a:lnTo>
                  <a:lnTo>
                    <a:pt x="725" y="928"/>
                  </a:lnTo>
                  <a:lnTo>
                    <a:pt x="576" y="779"/>
                  </a:lnTo>
                  <a:lnTo>
                    <a:pt x="437" y="608"/>
                  </a:lnTo>
                  <a:lnTo>
                    <a:pt x="309" y="427"/>
                  </a:lnTo>
                  <a:lnTo>
                    <a:pt x="288" y="395"/>
                  </a:lnTo>
                  <a:lnTo>
                    <a:pt x="267" y="374"/>
                  </a:lnTo>
                  <a:lnTo>
                    <a:pt x="235" y="353"/>
                  </a:lnTo>
                  <a:lnTo>
                    <a:pt x="139" y="353"/>
                  </a:lnTo>
                  <a:lnTo>
                    <a:pt x="85" y="374"/>
                  </a:lnTo>
                  <a:lnTo>
                    <a:pt x="32" y="417"/>
                  </a:lnTo>
                  <a:lnTo>
                    <a:pt x="0" y="470"/>
                  </a:lnTo>
                  <a:lnTo>
                    <a:pt x="0" y="491"/>
                  </a:lnTo>
                  <a:lnTo>
                    <a:pt x="0" y="523"/>
                  </a:lnTo>
                  <a:lnTo>
                    <a:pt x="11" y="566"/>
                  </a:lnTo>
                  <a:lnTo>
                    <a:pt x="21" y="598"/>
                  </a:lnTo>
                  <a:lnTo>
                    <a:pt x="107" y="736"/>
                  </a:lnTo>
                  <a:lnTo>
                    <a:pt x="213" y="864"/>
                  </a:lnTo>
                  <a:lnTo>
                    <a:pt x="309" y="992"/>
                  </a:lnTo>
                  <a:lnTo>
                    <a:pt x="427" y="1120"/>
                  </a:lnTo>
                  <a:lnTo>
                    <a:pt x="544" y="1237"/>
                  </a:lnTo>
                  <a:lnTo>
                    <a:pt x="672" y="1355"/>
                  </a:lnTo>
                  <a:lnTo>
                    <a:pt x="800" y="1461"/>
                  </a:lnTo>
                  <a:lnTo>
                    <a:pt x="938" y="1557"/>
                  </a:lnTo>
                  <a:lnTo>
                    <a:pt x="1077" y="1653"/>
                  </a:lnTo>
                  <a:lnTo>
                    <a:pt x="1226" y="1749"/>
                  </a:lnTo>
                  <a:lnTo>
                    <a:pt x="1365" y="1824"/>
                  </a:lnTo>
                  <a:lnTo>
                    <a:pt x="1514" y="1909"/>
                  </a:lnTo>
                  <a:lnTo>
                    <a:pt x="1674" y="1973"/>
                  </a:lnTo>
                  <a:lnTo>
                    <a:pt x="1823" y="2037"/>
                  </a:lnTo>
                  <a:lnTo>
                    <a:pt x="1983" y="2090"/>
                  </a:lnTo>
                  <a:lnTo>
                    <a:pt x="2132" y="2133"/>
                  </a:lnTo>
                  <a:lnTo>
                    <a:pt x="2388" y="2197"/>
                  </a:lnTo>
                  <a:lnTo>
                    <a:pt x="2633" y="2239"/>
                  </a:lnTo>
                  <a:lnTo>
                    <a:pt x="2889" y="2261"/>
                  </a:lnTo>
                  <a:lnTo>
                    <a:pt x="3145" y="2271"/>
                  </a:lnTo>
                  <a:lnTo>
                    <a:pt x="3401" y="2261"/>
                  </a:lnTo>
                  <a:lnTo>
                    <a:pt x="3657" y="2239"/>
                  </a:lnTo>
                  <a:lnTo>
                    <a:pt x="3902" y="2197"/>
                  </a:lnTo>
                  <a:lnTo>
                    <a:pt x="4147" y="2133"/>
                  </a:lnTo>
                  <a:lnTo>
                    <a:pt x="4392" y="2058"/>
                  </a:lnTo>
                  <a:lnTo>
                    <a:pt x="4627" y="1962"/>
                  </a:lnTo>
                  <a:lnTo>
                    <a:pt x="4851" y="1845"/>
                  </a:lnTo>
                  <a:lnTo>
                    <a:pt x="5064" y="1717"/>
                  </a:lnTo>
                  <a:lnTo>
                    <a:pt x="5277" y="1568"/>
                  </a:lnTo>
                  <a:lnTo>
                    <a:pt x="5469" y="1408"/>
                  </a:lnTo>
                  <a:lnTo>
                    <a:pt x="5650" y="1227"/>
                  </a:lnTo>
                  <a:lnTo>
                    <a:pt x="5821" y="1024"/>
                  </a:lnTo>
                  <a:lnTo>
                    <a:pt x="5949" y="843"/>
                  </a:lnTo>
                  <a:lnTo>
                    <a:pt x="6077" y="640"/>
                  </a:lnTo>
                  <a:lnTo>
                    <a:pt x="6183" y="427"/>
                  </a:lnTo>
                  <a:lnTo>
                    <a:pt x="6226" y="321"/>
                  </a:lnTo>
                  <a:lnTo>
                    <a:pt x="6269" y="203"/>
                  </a:lnTo>
                  <a:lnTo>
                    <a:pt x="6269" y="171"/>
                  </a:lnTo>
                  <a:lnTo>
                    <a:pt x="6269" y="139"/>
                  </a:lnTo>
                  <a:lnTo>
                    <a:pt x="6269" y="107"/>
                  </a:lnTo>
                  <a:lnTo>
                    <a:pt x="6247" y="75"/>
                  </a:lnTo>
                  <a:lnTo>
                    <a:pt x="6205" y="33"/>
                  </a:lnTo>
                  <a:lnTo>
                    <a:pt x="6151" y="11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17;p38">
              <a:extLst>
                <a:ext uri="{FF2B5EF4-FFF2-40B4-BE49-F238E27FC236}">
                  <a16:creationId xmlns:a16="http://schemas.microsoft.com/office/drawing/2014/main" id="{AC43F471-5CEA-2F60-9F43-8A019EC9A9B8}"/>
                </a:ext>
              </a:extLst>
            </p:cNvPr>
            <p:cNvSpPr/>
            <p:nvPr/>
          </p:nvSpPr>
          <p:spPr>
            <a:xfrm>
              <a:off x="7054229" y="2520763"/>
              <a:ext cx="15393" cy="19663"/>
            </a:xfrm>
            <a:custGeom>
              <a:avLst/>
              <a:gdLst/>
              <a:ahLst/>
              <a:cxnLst/>
              <a:rect l="l" t="t" r="r" b="b"/>
              <a:pathLst>
                <a:path w="1269" h="1621" extrusionOk="0">
                  <a:moveTo>
                    <a:pt x="586" y="0"/>
                  </a:moveTo>
                  <a:lnTo>
                    <a:pt x="523" y="11"/>
                  </a:lnTo>
                  <a:lnTo>
                    <a:pt x="459" y="32"/>
                  </a:lnTo>
                  <a:lnTo>
                    <a:pt x="395" y="54"/>
                  </a:lnTo>
                  <a:lnTo>
                    <a:pt x="341" y="96"/>
                  </a:lnTo>
                  <a:lnTo>
                    <a:pt x="288" y="128"/>
                  </a:lnTo>
                  <a:lnTo>
                    <a:pt x="245" y="182"/>
                  </a:lnTo>
                  <a:lnTo>
                    <a:pt x="192" y="235"/>
                  </a:lnTo>
                  <a:lnTo>
                    <a:pt x="117" y="352"/>
                  </a:lnTo>
                  <a:lnTo>
                    <a:pt x="53" y="491"/>
                  </a:lnTo>
                  <a:lnTo>
                    <a:pt x="11" y="640"/>
                  </a:lnTo>
                  <a:lnTo>
                    <a:pt x="0" y="715"/>
                  </a:lnTo>
                  <a:lnTo>
                    <a:pt x="0" y="800"/>
                  </a:lnTo>
                  <a:lnTo>
                    <a:pt x="0" y="885"/>
                  </a:lnTo>
                  <a:lnTo>
                    <a:pt x="11" y="971"/>
                  </a:lnTo>
                  <a:lnTo>
                    <a:pt x="21" y="1045"/>
                  </a:lnTo>
                  <a:lnTo>
                    <a:pt x="43" y="1120"/>
                  </a:lnTo>
                  <a:lnTo>
                    <a:pt x="96" y="1258"/>
                  </a:lnTo>
                  <a:lnTo>
                    <a:pt x="171" y="1376"/>
                  </a:lnTo>
                  <a:lnTo>
                    <a:pt x="224" y="1429"/>
                  </a:lnTo>
                  <a:lnTo>
                    <a:pt x="267" y="1482"/>
                  </a:lnTo>
                  <a:lnTo>
                    <a:pt x="320" y="1525"/>
                  </a:lnTo>
                  <a:lnTo>
                    <a:pt x="373" y="1557"/>
                  </a:lnTo>
                  <a:lnTo>
                    <a:pt x="437" y="1578"/>
                  </a:lnTo>
                  <a:lnTo>
                    <a:pt x="491" y="1600"/>
                  </a:lnTo>
                  <a:lnTo>
                    <a:pt x="555" y="1621"/>
                  </a:lnTo>
                  <a:lnTo>
                    <a:pt x="682" y="1621"/>
                  </a:lnTo>
                  <a:lnTo>
                    <a:pt x="746" y="1610"/>
                  </a:lnTo>
                  <a:lnTo>
                    <a:pt x="810" y="1589"/>
                  </a:lnTo>
                  <a:lnTo>
                    <a:pt x="874" y="1557"/>
                  </a:lnTo>
                  <a:lnTo>
                    <a:pt x="928" y="1525"/>
                  </a:lnTo>
                  <a:lnTo>
                    <a:pt x="981" y="1493"/>
                  </a:lnTo>
                  <a:lnTo>
                    <a:pt x="1034" y="1440"/>
                  </a:lnTo>
                  <a:lnTo>
                    <a:pt x="1077" y="1386"/>
                  </a:lnTo>
                  <a:lnTo>
                    <a:pt x="1152" y="1269"/>
                  </a:lnTo>
                  <a:lnTo>
                    <a:pt x="1215" y="1131"/>
                  </a:lnTo>
                  <a:lnTo>
                    <a:pt x="1258" y="981"/>
                  </a:lnTo>
                  <a:lnTo>
                    <a:pt x="1269" y="907"/>
                  </a:lnTo>
                  <a:lnTo>
                    <a:pt x="1269" y="821"/>
                  </a:lnTo>
                  <a:lnTo>
                    <a:pt x="1269" y="736"/>
                  </a:lnTo>
                  <a:lnTo>
                    <a:pt x="1258" y="651"/>
                  </a:lnTo>
                  <a:lnTo>
                    <a:pt x="1247" y="576"/>
                  </a:lnTo>
                  <a:lnTo>
                    <a:pt x="1226" y="502"/>
                  </a:lnTo>
                  <a:lnTo>
                    <a:pt x="1173" y="363"/>
                  </a:lnTo>
                  <a:lnTo>
                    <a:pt x="1098" y="246"/>
                  </a:lnTo>
                  <a:lnTo>
                    <a:pt x="1056" y="192"/>
                  </a:lnTo>
                  <a:lnTo>
                    <a:pt x="1002" y="139"/>
                  </a:lnTo>
                  <a:lnTo>
                    <a:pt x="949" y="96"/>
                  </a:lnTo>
                  <a:lnTo>
                    <a:pt x="896" y="64"/>
                  </a:lnTo>
                  <a:lnTo>
                    <a:pt x="842" y="32"/>
                  </a:lnTo>
                  <a:lnTo>
                    <a:pt x="778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18;p38">
              <a:extLst>
                <a:ext uri="{FF2B5EF4-FFF2-40B4-BE49-F238E27FC236}">
                  <a16:creationId xmlns:a16="http://schemas.microsoft.com/office/drawing/2014/main" id="{08569948-4C5F-F7EA-FE7A-48F2A9036F59}"/>
                </a:ext>
              </a:extLst>
            </p:cNvPr>
            <p:cNvSpPr/>
            <p:nvPr/>
          </p:nvSpPr>
          <p:spPr>
            <a:xfrm>
              <a:off x="6965118" y="2520763"/>
              <a:ext cx="15539" cy="19663"/>
            </a:xfrm>
            <a:custGeom>
              <a:avLst/>
              <a:gdLst/>
              <a:ahLst/>
              <a:cxnLst/>
              <a:rect l="l" t="t" r="r" b="b"/>
              <a:pathLst>
                <a:path w="1281" h="1621" extrusionOk="0">
                  <a:moveTo>
                    <a:pt x="587" y="0"/>
                  </a:moveTo>
                  <a:lnTo>
                    <a:pt x="523" y="11"/>
                  </a:lnTo>
                  <a:lnTo>
                    <a:pt x="470" y="32"/>
                  </a:lnTo>
                  <a:lnTo>
                    <a:pt x="406" y="54"/>
                  </a:lnTo>
                  <a:lnTo>
                    <a:pt x="353" y="96"/>
                  </a:lnTo>
                  <a:lnTo>
                    <a:pt x="299" y="128"/>
                  </a:lnTo>
                  <a:lnTo>
                    <a:pt x="246" y="182"/>
                  </a:lnTo>
                  <a:lnTo>
                    <a:pt x="203" y="235"/>
                  </a:lnTo>
                  <a:lnTo>
                    <a:pt x="118" y="352"/>
                  </a:lnTo>
                  <a:lnTo>
                    <a:pt x="65" y="491"/>
                  </a:lnTo>
                  <a:lnTo>
                    <a:pt x="22" y="640"/>
                  </a:lnTo>
                  <a:lnTo>
                    <a:pt x="12" y="715"/>
                  </a:lnTo>
                  <a:lnTo>
                    <a:pt x="1" y="800"/>
                  </a:lnTo>
                  <a:lnTo>
                    <a:pt x="1" y="885"/>
                  </a:lnTo>
                  <a:lnTo>
                    <a:pt x="12" y="971"/>
                  </a:lnTo>
                  <a:lnTo>
                    <a:pt x="33" y="1045"/>
                  </a:lnTo>
                  <a:lnTo>
                    <a:pt x="54" y="1120"/>
                  </a:lnTo>
                  <a:lnTo>
                    <a:pt x="108" y="1258"/>
                  </a:lnTo>
                  <a:lnTo>
                    <a:pt x="182" y="1376"/>
                  </a:lnTo>
                  <a:lnTo>
                    <a:pt x="225" y="1429"/>
                  </a:lnTo>
                  <a:lnTo>
                    <a:pt x="278" y="1482"/>
                  </a:lnTo>
                  <a:lnTo>
                    <a:pt x="321" y="1525"/>
                  </a:lnTo>
                  <a:lnTo>
                    <a:pt x="385" y="1557"/>
                  </a:lnTo>
                  <a:lnTo>
                    <a:pt x="438" y="1578"/>
                  </a:lnTo>
                  <a:lnTo>
                    <a:pt x="502" y="1600"/>
                  </a:lnTo>
                  <a:lnTo>
                    <a:pt x="566" y="1621"/>
                  </a:lnTo>
                  <a:lnTo>
                    <a:pt x="694" y="1621"/>
                  </a:lnTo>
                  <a:lnTo>
                    <a:pt x="758" y="1610"/>
                  </a:lnTo>
                  <a:lnTo>
                    <a:pt x="822" y="1589"/>
                  </a:lnTo>
                  <a:lnTo>
                    <a:pt x="875" y="1557"/>
                  </a:lnTo>
                  <a:lnTo>
                    <a:pt x="928" y="1525"/>
                  </a:lnTo>
                  <a:lnTo>
                    <a:pt x="982" y="1493"/>
                  </a:lnTo>
                  <a:lnTo>
                    <a:pt x="1035" y="1440"/>
                  </a:lnTo>
                  <a:lnTo>
                    <a:pt x="1078" y="1386"/>
                  </a:lnTo>
                  <a:lnTo>
                    <a:pt x="1163" y="1269"/>
                  </a:lnTo>
                  <a:lnTo>
                    <a:pt x="1227" y="1131"/>
                  </a:lnTo>
                  <a:lnTo>
                    <a:pt x="1259" y="981"/>
                  </a:lnTo>
                  <a:lnTo>
                    <a:pt x="1270" y="907"/>
                  </a:lnTo>
                  <a:lnTo>
                    <a:pt x="1280" y="821"/>
                  </a:lnTo>
                  <a:lnTo>
                    <a:pt x="1280" y="736"/>
                  </a:lnTo>
                  <a:lnTo>
                    <a:pt x="1270" y="651"/>
                  </a:lnTo>
                  <a:lnTo>
                    <a:pt x="1259" y="576"/>
                  </a:lnTo>
                  <a:lnTo>
                    <a:pt x="1238" y="502"/>
                  </a:lnTo>
                  <a:lnTo>
                    <a:pt x="1174" y="363"/>
                  </a:lnTo>
                  <a:lnTo>
                    <a:pt x="1099" y="246"/>
                  </a:lnTo>
                  <a:lnTo>
                    <a:pt x="1056" y="192"/>
                  </a:lnTo>
                  <a:lnTo>
                    <a:pt x="1014" y="139"/>
                  </a:lnTo>
                  <a:lnTo>
                    <a:pt x="960" y="96"/>
                  </a:lnTo>
                  <a:lnTo>
                    <a:pt x="907" y="64"/>
                  </a:lnTo>
                  <a:lnTo>
                    <a:pt x="843" y="32"/>
                  </a:lnTo>
                  <a:lnTo>
                    <a:pt x="779" y="2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19;p38">
              <a:extLst>
                <a:ext uri="{FF2B5EF4-FFF2-40B4-BE49-F238E27FC236}">
                  <a16:creationId xmlns:a16="http://schemas.microsoft.com/office/drawing/2014/main" id="{54A53C0C-BAD6-8308-0E88-1DDAB3CDB4C0}"/>
                </a:ext>
              </a:extLst>
            </p:cNvPr>
            <p:cNvSpPr/>
            <p:nvPr/>
          </p:nvSpPr>
          <p:spPr>
            <a:xfrm>
              <a:off x="7039357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3" y="3327"/>
                  </a:moveTo>
                  <a:lnTo>
                    <a:pt x="6663" y="3327"/>
                  </a:lnTo>
                  <a:lnTo>
                    <a:pt x="6663" y="3498"/>
                  </a:lnTo>
                  <a:lnTo>
                    <a:pt x="6642" y="3668"/>
                  </a:lnTo>
                  <a:lnTo>
                    <a:pt x="6620" y="3839"/>
                  </a:lnTo>
                  <a:lnTo>
                    <a:pt x="6599" y="3999"/>
                  </a:lnTo>
                  <a:lnTo>
                    <a:pt x="6557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397" y="4628"/>
                  </a:lnTo>
                  <a:lnTo>
                    <a:pt x="6333" y="4777"/>
                  </a:lnTo>
                  <a:lnTo>
                    <a:pt x="6258" y="4916"/>
                  </a:lnTo>
                  <a:lnTo>
                    <a:pt x="6183" y="5054"/>
                  </a:lnTo>
                  <a:lnTo>
                    <a:pt x="6098" y="5193"/>
                  </a:lnTo>
                  <a:lnTo>
                    <a:pt x="6002" y="5321"/>
                  </a:lnTo>
                  <a:lnTo>
                    <a:pt x="5906" y="5449"/>
                  </a:lnTo>
                  <a:lnTo>
                    <a:pt x="5800" y="5566"/>
                  </a:lnTo>
                  <a:lnTo>
                    <a:pt x="5682" y="5683"/>
                  </a:lnTo>
                  <a:lnTo>
                    <a:pt x="5576" y="5790"/>
                  </a:lnTo>
                  <a:lnTo>
                    <a:pt x="5448" y="5896"/>
                  </a:lnTo>
                  <a:lnTo>
                    <a:pt x="5320" y="6003"/>
                  </a:lnTo>
                  <a:lnTo>
                    <a:pt x="5192" y="6088"/>
                  </a:lnTo>
                  <a:lnTo>
                    <a:pt x="5053" y="6174"/>
                  </a:lnTo>
                  <a:lnTo>
                    <a:pt x="4915" y="6259"/>
                  </a:lnTo>
                  <a:lnTo>
                    <a:pt x="4776" y="6333"/>
                  </a:lnTo>
                  <a:lnTo>
                    <a:pt x="4627" y="6397"/>
                  </a:lnTo>
                  <a:lnTo>
                    <a:pt x="4478" y="6461"/>
                  </a:lnTo>
                  <a:lnTo>
                    <a:pt x="4318" y="6515"/>
                  </a:lnTo>
                  <a:lnTo>
                    <a:pt x="4169" y="6557"/>
                  </a:lnTo>
                  <a:lnTo>
                    <a:pt x="3998" y="6589"/>
                  </a:lnTo>
                  <a:lnTo>
                    <a:pt x="3838" y="6621"/>
                  </a:lnTo>
                  <a:lnTo>
                    <a:pt x="3667" y="6643"/>
                  </a:lnTo>
                  <a:lnTo>
                    <a:pt x="3508" y="6653"/>
                  </a:lnTo>
                  <a:lnTo>
                    <a:pt x="3326" y="6664"/>
                  </a:lnTo>
                  <a:lnTo>
                    <a:pt x="3326" y="6664"/>
                  </a:lnTo>
                  <a:lnTo>
                    <a:pt x="3156" y="6653"/>
                  </a:lnTo>
                  <a:lnTo>
                    <a:pt x="2985" y="6643"/>
                  </a:lnTo>
                  <a:lnTo>
                    <a:pt x="2825" y="6621"/>
                  </a:lnTo>
                  <a:lnTo>
                    <a:pt x="2655" y="6589"/>
                  </a:lnTo>
                  <a:lnTo>
                    <a:pt x="2495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6" y="6397"/>
                  </a:lnTo>
                  <a:lnTo>
                    <a:pt x="1887" y="6333"/>
                  </a:lnTo>
                  <a:lnTo>
                    <a:pt x="1749" y="6259"/>
                  </a:lnTo>
                  <a:lnTo>
                    <a:pt x="1599" y="6174"/>
                  </a:lnTo>
                  <a:lnTo>
                    <a:pt x="1471" y="6088"/>
                  </a:lnTo>
                  <a:lnTo>
                    <a:pt x="1333" y="6003"/>
                  </a:lnTo>
                  <a:lnTo>
                    <a:pt x="1215" y="5896"/>
                  </a:lnTo>
                  <a:lnTo>
                    <a:pt x="1088" y="5790"/>
                  </a:lnTo>
                  <a:lnTo>
                    <a:pt x="970" y="5683"/>
                  </a:lnTo>
                  <a:lnTo>
                    <a:pt x="864" y="5566"/>
                  </a:lnTo>
                  <a:lnTo>
                    <a:pt x="757" y="5449"/>
                  </a:lnTo>
                  <a:lnTo>
                    <a:pt x="661" y="5321"/>
                  </a:lnTo>
                  <a:lnTo>
                    <a:pt x="565" y="5193"/>
                  </a:lnTo>
                  <a:lnTo>
                    <a:pt x="480" y="5054"/>
                  </a:lnTo>
                  <a:lnTo>
                    <a:pt x="405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49" y="4319"/>
                  </a:lnTo>
                  <a:lnTo>
                    <a:pt x="107" y="4159"/>
                  </a:lnTo>
                  <a:lnTo>
                    <a:pt x="64" y="3999"/>
                  </a:lnTo>
                  <a:lnTo>
                    <a:pt x="43" y="3839"/>
                  </a:lnTo>
                  <a:lnTo>
                    <a:pt x="21" y="3668"/>
                  </a:lnTo>
                  <a:lnTo>
                    <a:pt x="0" y="3498"/>
                  </a:lnTo>
                  <a:lnTo>
                    <a:pt x="0" y="3327"/>
                  </a:lnTo>
                  <a:lnTo>
                    <a:pt x="0" y="3327"/>
                  </a:lnTo>
                  <a:lnTo>
                    <a:pt x="0" y="3157"/>
                  </a:lnTo>
                  <a:lnTo>
                    <a:pt x="21" y="2986"/>
                  </a:lnTo>
                  <a:lnTo>
                    <a:pt x="43" y="2826"/>
                  </a:lnTo>
                  <a:lnTo>
                    <a:pt x="64" y="2655"/>
                  </a:lnTo>
                  <a:lnTo>
                    <a:pt x="107" y="2496"/>
                  </a:lnTo>
                  <a:lnTo>
                    <a:pt x="149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5" y="1739"/>
                  </a:lnTo>
                  <a:lnTo>
                    <a:pt x="480" y="1600"/>
                  </a:lnTo>
                  <a:lnTo>
                    <a:pt x="565" y="1461"/>
                  </a:lnTo>
                  <a:lnTo>
                    <a:pt x="661" y="1334"/>
                  </a:lnTo>
                  <a:lnTo>
                    <a:pt x="757" y="1206"/>
                  </a:lnTo>
                  <a:lnTo>
                    <a:pt x="864" y="1088"/>
                  </a:lnTo>
                  <a:lnTo>
                    <a:pt x="970" y="971"/>
                  </a:lnTo>
                  <a:lnTo>
                    <a:pt x="1088" y="864"/>
                  </a:lnTo>
                  <a:lnTo>
                    <a:pt x="1215" y="758"/>
                  </a:lnTo>
                  <a:lnTo>
                    <a:pt x="1333" y="662"/>
                  </a:lnTo>
                  <a:lnTo>
                    <a:pt x="1471" y="566"/>
                  </a:lnTo>
                  <a:lnTo>
                    <a:pt x="1599" y="481"/>
                  </a:lnTo>
                  <a:lnTo>
                    <a:pt x="1749" y="395"/>
                  </a:lnTo>
                  <a:lnTo>
                    <a:pt x="1887" y="321"/>
                  </a:lnTo>
                  <a:lnTo>
                    <a:pt x="2036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495" y="108"/>
                  </a:lnTo>
                  <a:lnTo>
                    <a:pt x="2655" y="65"/>
                  </a:lnTo>
                  <a:lnTo>
                    <a:pt x="2825" y="33"/>
                  </a:lnTo>
                  <a:lnTo>
                    <a:pt x="2985" y="12"/>
                  </a:lnTo>
                  <a:lnTo>
                    <a:pt x="3156" y="1"/>
                  </a:lnTo>
                  <a:lnTo>
                    <a:pt x="3326" y="1"/>
                  </a:lnTo>
                  <a:lnTo>
                    <a:pt x="3326" y="1"/>
                  </a:lnTo>
                  <a:lnTo>
                    <a:pt x="3508" y="1"/>
                  </a:lnTo>
                  <a:lnTo>
                    <a:pt x="3667" y="12"/>
                  </a:lnTo>
                  <a:lnTo>
                    <a:pt x="3838" y="33"/>
                  </a:lnTo>
                  <a:lnTo>
                    <a:pt x="3998" y="65"/>
                  </a:lnTo>
                  <a:lnTo>
                    <a:pt x="4169" y="108"/>
                  </a:lnTo>
                  <a:lnTo>
                    <a:pt x="4318" y="150"/>
                  </a:lnTo>
                  <a:lnTo>
                    <a:pt x="4478" y="204"/>
                  </a:lnTo>
                  <a:lnTo>
                    <a:pt x="4627" y="257"/>
                  </a:lnTo>
                  <a:lnTo>
                    <a:pt x="4776" y="321"/>
                  </a:lnTo>
                  <a:lnTo>
                    <a:pt x="4915" y="395"/>
                  </a:lnTo>
                  <a:lnTo>
                    <a:pt x="5053" y="481"/>
                  </a:lnTo>
                  <a:lnTo>
                    <a:pt x="5192" y="566"/>
                  </a:lnTo>
                  <a:lnTo>
                    <a:pt x="5320" y="662"/>
                  </a:lnTo>
                  <a:lnTo>
                    <a:pt x="5448" y="758"/>
                  </a:lnTo>
                  <a:lnTo>
                    <a:pt x="5576" y="864"/>
                  </a:lnTo>
                  <a:lnTo>
                    <a:pt x="5682" y="971"/>
                  </a:lnTo>
                  <a:lnTo>
                    <a:pt x="5800" y="1088"/>
                  </a:lnTo>
                  <a:lnTo>
                    <a:pt x="5906" y="1206"/>
                  </a:lnTo>
                  <a:lnTo>
                    <a:pt x="6002" y="1334"/>
                  </a:lnTo>
                  <a:lnTo>
                    <a:pt x="6098" y="1461"/>
                  </a:lnTo>
                  <a:lnTo>
                    <a:pt x="6183" y="1600"/>
                  </a:lnTo>
                  <a:lnTo>
                    <a:pt x="6258" y="1739"/>
                  </a:lnTo>
                  <a:lnTo>
                    <a:pt x="6333" y="1888"/>
                  </a:lnTo>
                  <a:lnTo>
                    <a:pt x="6397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57" y="2496"/>
                  </a:lnTo>
                  <a:lnTo>
                    <a:pt x="6599" y="2655"/>
                  </a:lnTo>
                  <a:lnTo>
                    <a:pt x="6620" y="2826"/>
                  </a:lnTo>
                  <a:lnTo>
                    <a:pt x="6642" y="2986"/>
                  </a:lnTo>
                  <a:lnTo>
                    <a:pt x="6663" y="3157"/>
                  </a:lnTo>
                  <a:lnTo>
                    <a:pt x="6663" y="3327"/>
                  </a:lnTo>
                  <a:lnTo>
                    <a:pt x="6663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20;p38">
              <a:extLst>
                <a:ext uri="{FF2B5EF4-FFF2-40B4-BE49-F238E27FC236}">
                  <a16:creationId xmlns:a16="http://schemas.microsoft.com/office/drawing/2014/main" id="{FDE0ADD7-2FA8-E173-273F-DC8E4FCACC87}"/>
                </a:ext>
              </a:extLst>
            </p:cNvPr>
            <p:cNvSpPr/>
            <p:nvPr/>
          </p:nvSpPr>
          <p:spPr>
            <a:xfrm>
              <a:off x="6928654" y="2503040"/>
              <a:ext cx="80834" cy="80834"/>
            </a:xfrm>
            <a:custGeom>
              <a:avLst/>
              <a:gdLst/>
              <a:ahLst/>
              <a:cxnLst/>
              <a:rect l="l" t="t" r="r" b="b"/>
              <a:pathLst>
                <a:path w="6664" h="6664" fill="none" extrusionOk="0">
                  <a:moveTo>
                    <a:pt x="6664" y="3327"/>
                  </a:moveTo>
                  <a:lnTo>
                    <a:pt x="6664" y="3327"/>
                  </a:lnTo>
                  <a:lnTo>
                    <a:pt x="6664" y="3498"/>
                  </a:lnTo>
                  <a:lnTo>
                    <a:pt x="6653" y="3668"/>
                  </a:lnTo>
                  <a:lnTo>
                    <a:pt x="6632" y="3839"/>
                  </a:lnTo>
                  <a:lnTo>
                    <a:pt x="6600" y="3999"/>
                  </a:lnTo>
                  <a:lnTo>
                    <a:pt x="6568" y="4159"/>
                  </a:lnTo>
                  <a:lnTo>
                    <a:pt x="6514" y="4319"/>
                  </a:lnTo>
                  <a:lnTo>
                    <a:pt x="6461" y="4478"/>
                  </a:lnTo>
                  <a:lnTo>
                    <a:pt x="6408" y="4628"/>
                  </a:lnTo>
                  <a:lnTo>
                    <a:pt x="6344" y="4777"/>
                  </a:lnTo>
                  <a:lnTo>
                    <a:pt x="6269" y="4916"/>
                  </a:lnTo>
                  <a:lnTo>
                    <a:pt x="6184" y="5054"/>
                  </a:lnTo>
                  <a:lnTo>
                    <a:pt x="6099" y="5193"/>
                  </a:lnTo>
                  <a:lnTo>
                    <a:pt x="6003" y="5321"/>
                  </a:lnTo>
                  <a:lnTo>
                    <a:pt x="5907" y="5449"/>
                  </a:lnTo>
                  <a:lnTo>
                    <a:pt x="5800" y="5566"/>
                  </a:lnTo>
                  <a:lnTo>
                    <a:pt x="5693" y="5683"/>
                  </a:lnTo>
                  <a:lnTo>
                    <a:pt x="5576" y="5790"/>
                  </a:lnTo>
                  <a:lnTo>
                    <a:pt x="5459" y="5896"/>
                  </a:lnTo>
                  <a:lnTo>
                    <a:pt x="5331" y="6003"/>
                  </a:lnTo>
                  <a:lnTo>
                    <a:pt x="5203" y="6088"/>
                  </a:lnTo>
                  <a:lnTo>
                    <a:pt x="5064" y="6174"/>
                  </a:lnTo>
                  <a:lnTo>
                    <a:pt x="4926" y="6259"/>
                  </a:lnTo>
                  <a:lnTo>
                    <a:pt x="4777" y="6333"/>
                  </a:lnTo>
                  <a:lnTo>
                    <a:pt x="4638" y="6397"/>
                  </a:lnTo>
                  <a:lnTo>
                    <a:pt x="4478" y="6461"/>
                  </a:lnTo>
                  <a:lnTo>
                    <a:pt x="4329" y="6515"/>
                  </a:lnTo>
                  <a:lnTo>
                    <a:pt x="4169" y="6557"/>
                  </a:lnTo>
                  <a:lnTo>
                    <a:pt x="4009" y="6589"/>
                  </a:lnTo>
                  <a:lnTo>
                    <a:pt x="3838" y="6621"/>
                  </a:lnTo>
                  <a:lnTo>
                    <a:pt x="3679" y="6643"/>
                  </a:lnTo>
                  <a:lnTo>
                    <a:pt x="3508" y="6653"/>
                  </a:lnTo>
                  <a:lnTo>
                    <a:pt x="3337" y="6664"/>
                  </a:lnTo>
                  <a:lnTo>
                    <a:pt x="3337" y="6664"/>
                  </a:lnTo>
                  <a:lnTo>
                    <a:pt x="3167" y="6653"/>
                  </a:lnTo>
                  <a:lnTo>
                    <a:pt x="2996" y="6643"/>
                  </a:lnTo>
                  <a:lnTo>
                    <a:pt x="2826" y="6621"/>
                  </a:lnTo>
                  <a:lnTo>
                    <a:pt x="2666" y="6589"/>
                  </a:lnTo>
                  <a:lnTo>
                    <a:pt x="2506" y="6557"/>
                  </a:lnTo>
                  <a:lnTo>
                    <a:pt x="2346" y="6515"/>
                  </a:lnTo>
                  <a:lnTo>
                    <a:pt x="2186" y="6461"/>
                  </a:lnTo>
                  <a:lnTo>
                    <a:pt x="2037" y="6397"/>
                  </a:lnTo>
                  <a:lnTo>
                    <a:pt x="1888" y="6333"/>
                  </a:lnTo>
                  <a:lnTo>
                    <a:pt x="1749" y="6259"/>
                  </a:lnTo>
                  <a:lnTo>
                    <a:pt x="1610" y="6174"/>
                  </a:lnTo>
                  <a:lnTo>
                    <a:pt x="1472" y="6088"/>
                  </a:lnTo>
                  <a:lnTo>
                    <a:pt x="1344" y="6003"/>
                  </a:lnTo>
                  <a:lnTo>
                    <a:pt x="1216" y="5896"/>
                  </a:lnTo>
                  <a:lnTo>
                    <a:pt x="1099" y="5790"/>
                  </a:lnTo>
                  <a:lnTo>
                    <a:pt x="981" y="5683"/>
                  </a:lnTo>
                  <a:lnTo>
                    <a:pt x="875" y="5566"/>
                  </a:lnTo>
                  <a:lnTo>
                    <a:pt x="768" y="5449"/>
                  </a:lnTo>
                  <a:lnTo>
                    <a:pt x="662" y="5321"/>
                  </a:lnTo>
                  <a:lnTo>
                    <a:pt x="576" y="5193"/>
                  </a:lnTo>
                  <a:lnTo>
                    <a:pt x="491" y="5054"/>
                  </a:lnTo>
                  <a:lnTo>
                    <a:pt x="406" y="4916"/>
                  </a:lnTo>
                  <a:lnTo>
                    <a:pt x="331" y="4777"/>
                  </a:lnTo>
                  <a:lnTo>
                    <a:pt x="267" y="4628"/>
                  </a:lnTo>
                  <a:lnTo>
                    <a:pt x="203" y="4478"/>
                  </a:lnTo>
                  <a:lnTo>
                    <a:pt x="150" y="4319"/>
                  </a:lnTo>
                  <a:lnTo>
                    <a:pt x="107" y="4159"/>
                  </a:lnTo>
                  <a:lnTo>
                    <a:pt x="75" y="3999"/>
                  </a:lnTo>
                  <a:lnTo>
                    <a:pt x="43" y="3839"/>
                  </a:lnTo>
                  <a:lnTo>
                    <a:pt x="22" y="3668"/>
                  </a:lnTo>
                  <a:lnTo>
                    <a:pt x="11" y="349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1" y="3157"/>
                  </a:lnTo>
                  <a:lnTo>
                    <a:pt x="22" y="2986"/>
                  </a:lnTo>
                  <a:lnTo>
                    <a:pt x="43" y="2826"/>
                  </a:lnTo>
                  <a:lnTo>
                    <a:pt x="75" y="2655"/>
                  </a:lnTo>
                  <a:lnTo>
                    <a:pt x="107" y="2496"/>
                  </a:lnTo>
                  <a:lnTo>
                    <a:pt x="150" y="2336"/>
                  </a:lnTo>
                  <a:lnTo>
                    <a:pt x="203" y="2186"/>
                  </a:lnTo>
                  <a:lnTo>
                    <a:pt x="267" y="2037"/>
                  </a:lnTo>
                  <a:lnTo>
                    <a:pt x="331" y="1888"/>
                  </a:lnTo>
                  <a:lnTo>
                    <a:pt x="406" y="1739"/>
                  </a:lnTo>
                  <a:lnTo>
                    <a:pt x="491" y="1600"/>
                  </a:lnTo>
                  <a:lnTo>
                    <a:pt x="576" y="1461"/>
                  </a:lnTo>
                  <a:lnTo>
                    <a:pt x="662" y="1334"/>
                  </a:lnTo>
                  <a:lnTo>
                    <a:pt x="768" y="1206"/>
                  </a:lnTo>
                  <a:lnTo>
                    <a:pt x="875" y="1088"/>
                  </a:lnTo>
                  <a:lnTo>
                    <a:pt x="981" y="971"/>
                  </a:lnTo>
                  <a:lnTo>
                    <a:pt x="1099" y="864"/>
                  </a:lnTo>
                  <a:lnTo>
                    <a:pt x="1216" y="758"/>
                  </a:lnTo>
                  <a:lnTo>
                    <a:pt x="1344" y="662"/>
                  </a:lnTo>
                  <a:lnTo>
                    <a:pt x="1472" y="566"/>
                  </a:lnTo>
                  <a:lnTo>
                    <a:pt x="1610" y="481"/>
                  </a:lnTo>
                  <a:lnTo>
                    <a:pt x="1749" y="395"/>
                  </a:lnTo>
                  <a:lnTo>
                    <a:pt x="1888" y="321"/>
                  </a:lnTo>
                  <a:lnTo>
                    <a:pt x="2037" y="257"/>
                  </a:lnTo>
                  <a:lnTo>
                    <a:pt x="2186" y="204"/>
                  </a:lnTo>
                  <a:lnTo>
                    <a:pt x="2346" y="150"/>
                  </a:lnTo>
                  <a:lnTo>
                    <a:pt x="2506" y="108"/>
                  </a:lnTo>
                  <a:lnTo>
                    <a:pt x="2666" y="65"/>
                  </a:lnTo>
                  <a:lnTo>
                    <a:pt x="2826" y="33"/>
                  </a:lnTo>
                  <a:lnTo>
                    <a:pt x="2996" y="12"/>
                  </a:lnTo>
                  <a:lnTo>
                    <a:pt x="3167" y="1"/>
                  </a:lnTo>
                  <a:lnTo>
                    <a:pt x="3337" y="1"/>
                  </a:lnTo>
                  <a:lnTo>
                    <a:pt x="3337" y="1"/>
                  </a:lnTo>
                  <a:lnTo>
                    <a:pt x="3508" y="1"/>
                  </a:lnTo>
                  <a:lnTo>
                    <a:pt x="3679" y="12"/>
                  </a:lnTo>
                  <a:lnTo>
                    <a:pt x="3838" y="33"/>
                  </a:lnTo>
                  <a:lnTo>
                    <a:pt x="4009" y="65"/>
                  </a:lnTo>
                  <a:lnTo>
                    <a:pt x="4169" y="108"/>
                  </a:lnTo>
                  <a:lnTo>
                    <a:pt x="4329" y="150"/>
                  </a:lnTo>
                  <a:lnTo>
                    <a:pt x="4478" y="204"/>
                  </a:lnTo>
                  <a:lnTo>
                    <a:pt x="4638" y="257"/>
                  </a:lnTo>
                  <a:lnTo>
                    <a:pt x="4777" y="321"/>
                  </a:lnTo>
                  <a:lnTo>
                    <a:pt x="4926" y="395"/>
                  </a:lnTo>
                  <a:lnTo>
                    <a:pt x="5064" y="481"/>
                  </a:lnTo>
                  <a:lnTo>
                    <a:pt x="5203" y="566"/>
                  </a:lnTo>
                  <a:lnTo>
                    <a:pt x="5331" y="662"/>
                  </a:lnTo>
                  <a:lnTo>
                    <a:pt x="5459" y="758"/>
                  </a:lnTo>
                  <a:lnTo>
                    <a:pt x="5576" y="864"/>
                  </a:lnTo>
                  <a:lnTo>
                    <a:pt x="5693" y="971"/>
                  </a:lnTo>
                  <a:lnTo>
                    <a:pt x="5800" y="1088"/>
                  </a:lnTo>
                  <a:lnTo>
                    <a:pt x="5907" y="1206"/>
                  </a:lnTo>
                  <a:lnTo>
                    <a:pt x="6003" y="1334"/>
                  </a:lnTo>
                  <a:lnTo>
                    <a:pt x="6099" y="1461"/>
                  </a:lnTo>
                  <a:lnTo>
                    <a:pt x="6184" y="1600"/>
                  </a:lnTo>
                  <a:lnTo>
                    <a:pt x="6269" y="1739"/>
                  </a:lnTo>
                  <a:lnTo>
                    <a:pt x="6344" y="1888"/>
                  </a:lnTo>
                  <a:lnTo>
                    <a:pt x="6408" y="2037"/>
                  </a:lnTo>
                  <a:lnTo>
                    <a:pt x="6461" y="2186"/>
                  </a:lnTo>
                  <a:lnTo>
                    <a:pt x="6514" y="2336"/>
                  </a:lnTo>
                  <a:lnTo>
                    <a:pt x="6568" y="2496"/>
                  </a:lnTo>
                  <a:lnTo>
                    <a:pt x="6600" y="2655"/>
                  </a:lnTo>
                  <a:lnTo>
                    <a:pt x="6632" y="2826"/>
                  </a:lnTo>
                  <a:lnTo>
                    <a:pt x="6653" y="2986"/>
                  </a:lnTo>
                  <a:lnTo>
                    <a:pt x="6664" y="3157"/>
                  </a:lnTo>
                  <a:lnTo>
                    <a:pt x="6664" y="3327"/>
                  </a:lnTo>
                  <a:lnTo>
                    <a:pt x="6664" y="3327"/>
                  </a:lnTo>
                  <a:close/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21;p38">
              <a:extLst>
                <a:ext uri="{FF2B5EF4-FFF2-40B4-BE49-F238E27FC236}">
                  <a16:creationId xmlns:a16="http://schemas.microsoft.com/office/drawing/2014/main" id="{CB8CEACA-77C0-9311-8692-05DD550B4679}"/>
                </a:ext>
              </a:extLst>
            </p:cNvPr>
            <p:cNvSpPr/>
            <p:nvPr/>
          </p:nvSpPr>
          <p:spPr>
            <a:xfrm>
              <a:off x="7010123" y="2533439"/>
              <a:ext cx="28979" cy="8030"/>
            </a:xfrm>
            <a:custGeom>
              <a:avLst/>
              <a:gdLst/>
              <a:ahLst/>
              <a:cxnLst/>
              <a:rect l="l" t="t" r="r" b="b"/>
              <a:pathLst>
                <a:path w="2389" h="662" fill="none" extrusionOk="0">
                  <a:moveTo>
                    <a:pt x="2389" y="661"/>
                  </a:moveTo>
                  <a:lnTo>
                    <a:pt x="2389" y="661"/>
                  </a:lnTo>
                  <a:lnTo>
                    <a:pt x="2357" y="597"/>
                  </a:lnTo>
                  <a:lnTo>
                    <a:pt x="2314" y="533"/>
                  </a:lnTo>
                  <a:lnTo>
                    <a:pt x="2261" y="448"/>
                  </a:lnTo>
                  <a:lnTo>
                    <a:pt x="2186" y="363"/>
                  </a:lnTo>
                  <a:lnTo>
                    <a:pt x="2101" y="267"/>
                  </a:lnTo>
                  <a:lnTo>
                    <a:pt x="1984" y="181"/>
                  </a:lnTo>
                  <a:lnTo>
                    <a:pt x="1856" y="96"/>
                  </a:lnTo>
                  <a:lnTo>
                    <a:pt x="1781" y="64"/>
                  </a:lnTo>
                  <a:lnTo>
                    <a:pt x="1707" y="43"/>
                  </a:lnTo>
                  <a:lnTo>
                    <a:pt x="1621" y="22"/>
                  </a:lnTo>
                  <a:lnTo>
                    <a:pt x="1536" y="0"/>
                  </a:lnTo>
                  <a:lnTo>
                    <a:pt x="1440" y="0"/>
                  </a:lnTo>
                  <a:lnTo>
                    <a:pt x="1333" y="0"/>
                  </a:lnTo>
                  <a:lnTo>
                    <a:pt x="1227" y="11"/>
                  </a:lnTo>
                  <a:lnTo>
                    <a:pt x="1120" y="32"/>
                  </a:lnTo>
                  <a:lnTo>
                    <a:pt x="1003" y="64"/>
                  </a:lnTo>
                  <a:lnTo>
                    <a:pt x="875" y="107"/>
                  </a:lnTo>
                  <a:lnTo>
                    <a:pt x="747" y="160"/>
                  </a:lnTo>
                  <a:lnTo>
                    <a:pt x="609" y="235"/>
                  </a:lnTo>
                  <a:lnTo>
                    <a:pt x="470" y="320"/>
                  </a:lnTo>
                  <a:lnTo>
                    <a:pt x="321" y="416"/>
                  </a:lnTo>
                  <a:lnTo>
                    <a:pt x="161" y="533"/>
                  </a:lnTo>
                  <a:lnTo>
                    <a:pt x="1" y="661"/>
                  </a:lnTo>
                </a:path>
              </a:pathLst>
            </a:custGeom>
            <a:noFill/>
            <a:ln w="13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22;p38">
              <a:extLst>
                <a:ext uri="{FF2B5EF4-FFF2-40B4-BE49-F238E27FC236}">
                  <a16:creationId xmlns:a16="http://schemas.microsoft.com/office/drawing/2014/main" id="{45BE7A1A-9CFE-C1F4-C475-9EFC6AF564C7}"/>
                </a:ext>
              </a:extLst>
            </p:cNvPr>
            <p:cNvSpPr/>
            <p:nvPr/>
          </p:nvSpPr>
          <p:spPr>
            <a:xfrm>
              <a:off x="6756013" y="2734008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5128" y="1"/>
                  </a:moveTo>
                  <a:lnTo>
                    <a:pt x="13732" y="97"/>
                  </a:lnTo>
                  <a:lnTo>
                    <a:pt x="5512" y="2165"/>
                  </a:lnTo>
                  <a:lnTo>
                    <a:pt x="7037" y="25469"/>
                  </a:lnTo>
                  <a:lnTo>
                    <a:pt x="1" y="45981"/>
                  </a:lnTo>
                  <a:lnTo>
                    <a:pt x="267" y="46183"/>
                  </a:lnTo>
                  <a:lnTo>
                    <a:pt x="544" y="46375"/>
                  </a:lnTo>
                  <a:lnTo>
                    <a:pt x="832" y="46567"/>
                  </a:lnTo>
                  <a:lnTo>
                    <a:pt x="1109" y="46737"/>
                  </a:lnTo>
                  <a:lnTo>
                    <a:pt x="1397" y="46908"/>
                  </a:lnTo>
                  <a:lnTo>
                    <a:pt x="1696" y="47068"/>
                  </a:lnTo>
                  <a:lnTo>
                    <a:pt x="1983" y="47207"/>
                  </a:lnTo>
                  <a:lnTo>
                    <a:pt x="2282" y="47345"/>
                  </a:lnTo>
                  <a:lnTo>
                    <a:pt x="2580" y="47484"/>
                  </a:lnTo>
                  <a:lnTo>
                    <a:pt x="2890" y="47601"/>
                  </a:lnTo>
                  <a:lnTo>
                    <a:pt x="3188" y="47718"/>
                  </a:lnTo>
                  <a:lnTo>
                    <a:pt x="3497" y="47825"/>
                  </a:lnTo>
                  <a:lnTo>
                    <a:pt x="3796" y="47921"/>
                  </a:lnTo>
                  <a:lnTo>
                    <a:pt x="4105" y="48006"/>
                  </a:lnTo>
                  <a:lnTo>
                    <a:pt x="4414" y="48091"/>
                  </a:lnTo>
                  <a:lnTo>
                    <a:pt x="4723" y="48166"/>
                  </a:lnTo>
                  <a:lnTo>
                    <a:pt x="5032" y="48230"/>
                  </a:lnTo>
                  <a:lnTo>
                    <a:pt x="5342" y="48294"/>
                  </a:lnTo>
                  <a:lnTo>
                    <a:pt x="5949" y="48401"/>
                  </a:lnTo>
                  <a:lnTo>
                    <a:pt x="6568" y="48486"/>
                  </a:lnTo>
                  <a:lnTo>
                    <a:pt x="7175" y="48539"/>
                  </a:lnTo>
                  <a:lnTo>
                    <a:pt x="7772" y="48582"/>
                  </a:lnTo>
                  <a:lnTo>
                    <a:pt x="8359" y="48603"/>
                  </a:lnTo>
                  <a:lnTo>
                    <a:pt x="8934" y="48603"/>
                  </a:lnTo>
                  <a:lnTo>
                    <a:pt x="9489" y="48592"/>
                  </a:lnTo>
                  <a:lnTo>
                    <a:pt x="10032" y="48571"/>
                  </a:lnTo>
                  <a:lnTo>
                    <a:pt x="10555" y="48539"/>
                  </a:lnTo>
                  <a:lnTo>
                    <a:pt x="11066" y="48496"/>
                  </a:lnTo>
                  <a:lnTo>
                    <a:pt x="11546" y="48443"/>
                  </a:lnTo>
                  <a:lnTo>
                    <a:pt x="11994" y="48379"/>
                  </a:lnTo>
                  <a:lnTo>
                    <a:pt x="12420" y="48315"/>
                  </a:lnTo>
                  <a:lnTo>
                    <a:pt x="12815" y="48251"/>
                  </a:lnTo>
                  <a:lnTo>
                    <a:pt x="13177" y="48187"/>
                  </a:lnTo>
                  <a:lnTo>
                    <a:pt x="13806" y="48059"/>
                  </a:lnTo>
                  <a:lnTo>
                    <a:pt x="14265" y="47953"/>
                  </a:lnTo>
                  <a:lnTo>
                    <a:pt x="14659" y="47846"/>
                  </a:lnTo>
                  <a:lnTo>
                    <a:pt x="14595" y="47516"/>
                  </a:lnTo>
                  <a:lnTo>
                    <a:pt x="14520" y="47100"/>
                  </a:lnTo>
                  <a:lnTo>
                    <a:pt x="14424" y="46503"/>
                  </a:lnTo>
                  <a:lnTo>
                    <a:pt x="14307" y="45714"/>
                  </a:lnTo>
                  <a:lnTo>
                    <a:pt x="14190" y="44723"/>
                  </a:lnTo>
                  <a:lnTo>
                    <a:pt x="14051" y="43529"/>
                  </a:lnTo>
                  <a:lnTo>
                    <a:pt x="13923" y="42111"/>
                  </a:lnTo>
                  <a:lnTo>
                    <a:pt x="13785" y="40480"/>
                  </a:lnTo>
                  <a:lnTo>
                    <a:pt x="13721" y="39573"/>
                  </a:lnTo>
                  <a:lnTo>
                    <a:pt x="13657" y="38614"/>
                  </a:lnTo>
                  <a:lnTo>
                    <a:pt x="13604" y="37591"/>
                  </a:lnTo>
                  <a:lnTo>
                    <a:pt x="13540" y="36503"/>
                  </a:lnTo>
                  <a:lnTo>
                    <a:pt x="13497" y="35363"/>
                  </a:lnTo>
                  <a:lnTo>
                    <a:pt x="13444" y="34147"/>
                  </a:lnTo>
                  <a:lnTo>
                    <a:pt x="13401" y="32879"/>
                  </a:lnTo>
                  <a:lnTo>
                    <a:pt x="13369" y="31535"/>
                  </a:lnTo>
                  <a:lnTo>
                    <a:pt x="13337" y="30139"/>
                  </a:lnTo>
                  <a:lnTo>
                    <a:pt x="13316" y="28668"/>
                  </a:lnTo>
                  <a:lnTo>
                    <a:pt x="13294" y="27122"/>
                  </a:lnTo>
                  <a:lnTo>
                    <a:pt x="13294" y="25512"/>
                  </a:lnTo>
                  <a:lnTo>
                    <a:pt x="13294" y="23828"/>
                  </a:lnTo>
                  <a:lnTo>
                    <a:pt x="13305" y="22079"/>
                  </a:lnTo>
                  <a:lnTo>
                    <a:pt x="13326" y="20342"/>
                  </a:lnTo>
                  <a:lnTo>
                    <a:pt x="13358" y="18689"/>
                  </a:lnTo>
                  <a:lnTo>
                    <a:pt x="13390" y="17133"/>
                  </a:lnTo>
                  <a:lnTo>
                    <a:pt x="13433" y="15662"/>
                  </a:lnTo>
                  <a:lnTo>
                    <a:pt x="13476" y="14265"/>
                  </a:lnTo>
                  <a:lnTo>
                    <a:pt x="13540" y="12964"/>
                  </a:lnTo>
                  <a:lnTo>
                    <a:pt x="13593" y="11738"/>
                  </a:lnTo>
                  <a:lnTo>
                    <a:pt x="13657" y="10587"/>
                  </a:lnTo>
                  <a:lnTo>
                    <a:pt x="13732" y="9510"/>
                  </a:lnTo>
                  <a:lnTo>
                    <a:pt x="13806" y="8508"/>
                  </a:lnTo>
                  <a:lnTo>
                    <a:pt x="13881" y="7581"/>
                  </a:lnTo>
                  <a:lnTo>
                    <a:pt x="13955" y="6717"/>
                  </a:lnTo>
                  <a:lnTo>
                    <a:pt x="14041" y="5918"/>
                  </a:lnTo>
                  <a:lnTo>
                    <a:pt x="14115" y="5182"/>
                  </a:lnTo>
                  <a:lnTo>
                    <a:pt x="14201" y="4510"/>
                  </a:lnTo>
                  <a:lnTo>
                    <a:pt x="14275" y="3892"/>
                  </a:lnTo>
                  <a:lnTo>
                    <a:pt x="14361" y="3327"/>
                  </a:lnTo>
                  <a:lnTo>
                    <a:pt x="14446" y="2826"/>
                  </a:lnTo>
                  <a:lnTo>
                    <a:pt x="14520" y="2368"/>
                  </a:lnTo>
                  <a:lnTo>
                    <a:pt x="14595" y="1963"/>
                  </a:lnTo>
                  <a:lnTo>
                    <a:pt x="14734" y="1280"/>
                  </a:lnTo>
                  <a:lnTo>
                    <a:pt x="14862" y="769"/>
                  </a:lnTo>
                  <a:lnTo>
                    <a:pt x="14968" y="406"/>
                  </a:lnTo>
                  <a:lnTo>
                    <a:pt x="15053" y="172"/>
                  </a:lnTo>
                  <a:lnTo>
                    <a:pt x="15107" y="44"/>
                  </a:lnTo>
                  <a:lnTo>
                    <a:pt x="15128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23;p38">
              <a:extLst>
                <a:ext uri="{FF2B5EF4-FFF2-40B4-BE49-F238E27FC236}">
                  <a16:creationId xmlns:a16="http://schemas.microsoft.com/office/drawing/2014/main" id="{EAFD3849-58DD-6BBD-3F6B-F6978C5AED4B}"/>
                </a:ext>
              </a:extLst>
            </p:cNvPr>
            <p:cNvSpPr/>
            <p:nvPr/>
          </p:nvSpPr>
          <p:spPr>
            <a:xfrm>
              <a:off x="7108149" y="2734784"/>
              <a:ext cx="183515" cy="589567"/>
            </a:xfrm>
            <a:custGeom>
              <a:avLst/>
              <a:gdLst/>
              <a:ahLst/>
              <a:cxnLst/>
              <a:rect l="l" t="t" r="r" b="b"/>
              <a:pathLst>
                <a:path w="15129" h="48604" extrusionOk="0">
                  <a:moveTo>
                    <a:pt x="1" y="1"/>
                  </a:moveTo>
                  <a:lnTo>
                    <a:pt x="11" y="44"/>
                  </a:lnTo>
                  <a:lnTo>
                    <a:pt x="65" y="172"/>
                  </a:lnTo>
                  <a:lnTo>
                    <a:pt x="150" y="406"/>
                  </a:lnTo>
                  <a:lnTo>
                    <a:pt x="257" y="769"/>
                  </a:lnTo>
                  <a:lnTo>
                    <a:pt x="384" y="1280"/>
                  </a:lnTo>
                  <a:lnTo>
                    <a:pt x="523" y="1963"/>
                  </a:lnTo>
                  <a:lnTo>
                    <a:pt x="608" y="2368"/>
                  </a:lnTo>
                  <a:lnTo>
                    <a:pt x="683" y="2826"/>
                  </a:lnTo>
                  <a:lnTo>
                    <a:pt x="758" y="3327"/>
                  </a:lnTo>
                  <a:lnTo>
                    <a:pt x="843" y="3892"/>
                  </a:lnTo>
                  <a:lnTo>
                    <a:pt x="928" y="4510"/>
                  </a:lnTo>
                  <a:lnTo>
                    <a:pt x="1003" y="5182"/>
                  </a:lnTo>
                  <a:lnTo>
                    <a:pt x="1088" y="5918"/>
                  </a:lnTo>
                  <a:lnTo>
                    <a:pt x="1163" y="6717"/>
                  </a:lnTo>
                  <a:lnTo>
                    <a:pt x="1248" y="7581"/>
                  </a:lnTo>
                  <a:lnTo>
                    <a:pt x="1323" y="8508"/>
                  </a:lnTo>
                  <a:lnTo>
                    <a:pt x="1397" y="9510"/>
                  </a:lnTo>
                  <a:lnTo>
                    <a:pt x="1461" y="10587"/>
                  </a:lnTo>
                  <a:lnTo>
                    <a:pt x="1525" y="11738"/>
                  </a:lnTo>
                  <a:lnTo>
                    <a:pt x="1589" y="12964"/>
                  </a:lnTo>
                  <a:lnTo>
                    <a:pt x="1642" y="14265"/>
                  </a:lnTo>
                  <a:lnTo>
                    <a:pt x="1696" y="15661"/>
                  </a:lnTo>
                  <a:lnTo>
                    <a:pt x="1738" y="17133"/>
                  </a:lnTo>
                  <a:lnTo>
                    <a:pt x="1770" y="18689"/>
                  </a:lnTo>
                  <a:lnTo>
                    <a:pt x="1802" y="20342"/>
                  </a:lnTo>
                  <a:lnTo>
                    <a:pt x="1824" y="22079"/>
                  </a:lnTo>
                  <a:lnTo>
                    <a:pt x="1834" y="23828"/>
                  </a:lnTo>
                  <a:lnTo>
                    <a:pt x="1834" y="25512"/>
                  </a:lnTo>
                  <a:lnTo>
                    <a:pt x="1824" y="27122"/>
                  </a:lnTo>
                  <a:lnTo>
                    <a:pt x="1813" y="28657"/>
                  </a:lnTo>
                  <a:lnTo>
                    <a:pt x="1781" y="30139"/>
                  </a:lnTo>
                  <a:lnTo>
                    <a:pt x="1760" y="31535"/>
                  </a:lnTo>
                  <a:lnTo>
                    <a:pt x="1717" y="32879"/>
                  </a:lnTo>
                  <a:lnTo>
                    <a:pt x="1674" y="34147"/>
                  </a:lnTo>
                  <a:lnTo>
                    <a:pt x="1632" y="35362"/>
                  </a:lnTo>
                  <a:lnTo>
                    <a:pt x="1578" y="36503"/>
                  </a:lnTo>
                  <a:lnTo>
                    <a:pt x="1525" y="37591"/>
                  </a:lnTo>
                  <a:lnTo>
                    <a:pt x="1461" y="38614"/>
                  </a:lnTo>
                  <a:lnTo>
                    <a:pt x="1397" y="39573"/>
                  </a:lnTo>
                  <a:lnTo>
                    <a:pt x="1333" y="40480"/>
                  </a:lnTo>
                  <a:lnTo>
                    <a:pt x="1205" y="42111"/>
                  </a:lnTo>
                  <a:lnTo>
                    <a:pt x="1067" y="43529"/>
                  </a:lnTo>
                  <a:lnTo>
                    <a:pt x="939" y="44723"/>
                  </a:lnTo>
                  <a:lnTo>
                    <a:pt x="811" y="45714"/>
                  </a:lnTo>
                  <a:lnTo>
                    <a:pt x="694" y="46503"/>
                  </a:lnTo>
                  <a:lnTo>
                    <a:pt x="598" y="47100"/>
                  </a:lnTo>
                  <a:lnTo>
                    <a:pt x="523" y="47516"/>
                  </a:lnTo>
                  <a:lnTo>
                    <a:pt x="459" y="47846"/>
                  </a:lnTo>
                  <a:lnTo>
                    <a:pt x="854" y="47953"/>
                  </a:lnTo>
                  <a:lnTo>
                    <a:pt x="1323" y="48059"/>
                  </a:lnTo>
                  <a:lnTo>
                    <a:pt x="1941" y="48187"/>
                  </a:lnTo>
                  <a:lnTo>
                    <a:pt x="2303" y="48251"/>
                  </a:lnTo>
                  <a:lnTo>
                    <a:pt x="2698" y="48315"/>
                  </a:lnTo>
                  <a:lnTo>
                    <a:pt x="3124" y="48379"/>
                  </a:lnTo>
                  <a:lnTo>
                    <a:pt x="3583" y="48443"/>
                  </a:lnTo>
                  <a:lnTo>
                    <a:pt x="4062" y="48486"/>
                  </a:lnTo>
                  <a:lnTo>
                    <a:pt x="4563" y="48539"/>
                  </a:lnTo>
                  <a:lnTo>
                    <a:pt x="5086" y="48571"/>
                  </a:lnTo>
                  <a:lnTo>
                    <a:pt x="5630" y="48592"/>
                  </a:lnTo>
                  <a:lnTo>
                    <a:pt x="6195" y="48603"/>
                  </a:lnTo>
                  <a:lnTo>
                    <a:pt x="6770" y="48603"/>
                  </a:lnTo>
                  <a:lnTo>
                    <a:pt x="7357" y="48582"/>
                  </a:lnTo>
                  <a:lnTo>
                    <a:pt x="7954" y="48539"/>
                  </a:lnTo>
                  <a:lnTo>
                    <a:pt x="8561" y="48486"/>
                  </a:lnTo>
                  <a:lnTo>
                    <a:pt x="9169" y="48401"/>
                  </a:lnTo>
                  <a:lnTo>
                    <a:pt x="9787" y="48294"/>
                  </a:lnTo>
                  <a:lnTo>
                    <a:pt x="10096" y="48230"/>
                  </a:lnTo>
                  <a:lnTo>
                    <a:pt x="10406" y="48166"/>
                  </a:lnTo>
                  <a:lnTo>
                    <a:pt x="10715" y="48091"/>
                  </a:lnTo>
                  <a:lnTo>
                    <a:pt x="11013" y="48006"/>
                  </a:lnTo>
                  <a:lnTo>
                    <a:pt x="11322" y="47921"/>
                  </a:lnTo>
                  <a:lnTo>
                    <a:pt x="11632" y="47814"/>
                  </a:lnTo>
                  <a:lnTo>
                    <a:pt x="11941" y="47718"/>
                  </a:lnTo>
                  <a:lnTo>
                    <a:pt x="12239" y="47601"/>
                  </a:lnTo>
                  <a:lnTo>
                    <a:pt x="12538" y="47484"/>
                  </a:lnTo>
                  <a:lnTo>
                    <a:pt x="12836" y="47345"/>
                  </a:lnTo>
                  <a:lnTo>
                    <a:pt x="13135" y="47207"/>
                  </a:lnTo>
                  <a:lnTo>
                    <a:pt x="13433" y="47068"/>
                  </a:lnTo>
                  <a:lnTo>
                    <a:pt x="13721" y="46908"/>
                  </a:lnTo>
                  <a:lnTo>
                    <a:pt x="14009" y="46737"/>
                  </a:lnTo>
                  <a:lnTo>
                    <a:pt x="14297" y="46567"/>
                  </a:lnTo>
                  <a:lnTo>
                    <a:pt x="14574" y="46375"/>
                  </a:lnTo>
                  <a:lnTo>
                    <a:pt x="14851" y="46183"/>
                  </a:lnTo>
                  <a:lnTo>
                    <a:pt x="15128" y="45981"/>
                  </a:lnTo>
                  <a:lnTo>
                    <a:pt x="8092" y="25469"/>
                  </a:lnTo>
                  <a:lnTo>
                    <a:pt x="9254" y="7762"/>
                  </a:lnTo>
                  <a:lnTo>
                    <a:pt x="9265" y="7453"/>
                  </a:lnTo>
                  <a:lnTo>
                    <a:pt x="9265" y="7154"/>
                  </a:lnTo>
                  <a:lnTo>
                    <a:pt x="9244" y="6856"/>
                  </a:lnTo>
                  <a:lnTo>
                    <a:pt x="9222" y="6568"/>
                  </a:lnTo>
                  <a:lnTo>
                    <a:pt x="9180" y="6269"/>
                  </a:lnTo>
                  <a:lnTo>
                    <a:pt x="9126" y="5982"/>
                  </a:lnTo>
                  <a:lnTo>
                    <a:pt x="9062" y="5694"/>
                  </a:lnTo>
                  <a:lnTo>
                    <a:pt x="8988" y="5417"/>
                  </a:lnTo>
                  <a:lnTo>
                    <a:pt x="8902" y="5139"/>
                  </a:lnTo>
                  <a:lnTo>
                    <a:pt x="8796" y="4873"/>
                  </a:lnTo>
                  <a:lnTo>
                    <a:pt x="8689" y="4606"/>
                  </a:lnTo>
                  <a:lnTo>
                    <a:pt x="8572" y="4340"/>
                  </a:lnTo>
                  <a:lnTo>
                    <a:pt x="8433" y="4084"/>
                  </a:lnTo>
                  <a:lnTo>
                    <a:pt x="8295" y="3839"/>
                  </a:lnTo>
                  <a:lnTo>
                    <a:pt x="8135" y="3594"/>
                  </a:lnTo>
                  <a:lnTo>
                    <a:pt x="7975" y="3359"/>
                  </a:lnTo>
                  <a:lnTo>
                    <a:pt x="7804" y="3135"/>
                  </a:lnTo>
                  <a:lnTo>
                    <a:pt x="7612" y="2911"/>
                  </a:lnTo>
                  <a:lnTo>
                    <a:pt x="7421" y="2698"/>
                  </a:lnTo>
                  <a:lnTo>
                    <a:pt x="7218" y="2496"/>
                  </a:lnTo>
                  <a:lnTo>
                    <a:pt x="7015" y="2304"/>
                  </a:lnTo>
                  <a:lnTo>
                    <a:pt x="6792" y="2112"/>
                  </a:lnTo>
                  <a:lnTo>
                    <a:pt x="6568" y="1931"/>
                  </a:lnTo>
                  <a:lnTo>
                    <a:pt x="6322" y="1771"/>
                  </a:lnTo>
                  <a:lnTo>
                    <a:pt x="6088" y="1611"/>
                  </a:lnTo>
                  <a:lnTo>
                    <a:pt x="5832" y="1461"/>
                  </a:lnTo>
                  <a:lnTo>
                    <a:pt x="5576" y="1323"/>
                  </a:lnTo>
                  <a:lnTo>
                    <a:pt x="5310" y="1195"/>
                  </a:lnTo>
                  <a:lnTo>
                    <a:pt x="5033" y="1078"/>
                  </a:lnTo>
                  <a:lnTo>
                    <a:pt x="4755" y="971"/>
                  </a:lnTo>
                  <a:lnTo>
                    <a:pt x="4468" y="886"/>
                  </a:lnTo>
                  <a:lnTo>
                    <a:pt x="4180" y="800"/>
                  </a:lnTo>
                  <a:lnTo>
                    <a:pt x="1387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868" name="Google Shape;1800;p43">
            <a:extLst>
              <a:ext uri="{FF2B5EF4-FFF2-40B4-BE49-F238E27FC236}">
                <a16:creationId xmlns:a16="http://schemas.microsoft.com/office/drawing/2014/main" id="{E0426514-BAF6-A4F5-8833-090E060D54EC}"/>
              </a:ext>
            </a:extLst>
          </p:cNvPr>
          <p:cNvCxnSpPr>
            <a:cxnSpLocks/>
            <a:stCxn id="1792" idx="0"/>
            <a:endCxn id="8" idx="2"/>
          </p:cNvCxnSpPr>
          <p:nvPr/>
        </p:nvCxnSpPr>
        <p:spPr>
          <a:xfrm flipV="1">
            <a:off x="5434827" y="1111042"/>
            <a:ext cx="0" cy="340399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796;p43">
            <a:extLst>
              <a:ext uri="{FF2B5EF4-FFF2-40B4-BE49-F238E27FC236}">
                <a16:creationId xmlns:a16="http://schemas.microsoft.com/office/drawing/2014/main" id="{90BE2C9C-55C4-8519-4D8D-05E2C9D738B3}"/>
              </a:ext>
            </a:extLst>
          </p:cNvPr>
          <p:cNvSpPr/>
          <p:nvPr/>
        </p:nvSpPr>
        <p:spPr>
          <a:xfrm>
            <a:off x="7356548" y="2501299"/>
            <a:ext cx="1614338" cy="679634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5"/>
                </a:solidFill>
                <a:latin typeface="Montagu Slab" panose="020B0604020202020204" charset="0"/>
              </a:rPr>
              <a:t>Personalidade</a:t>
            </a:r>
            <a:endParaRPr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sp>
        <p:nvSpPr>
          <p:cNvPr id="1872" name="Google Shape;1796;p43">
            <a:extLst>
              <a:ext uri="{FF2B5EF4-FFF2-40B4-BE49-F238E27FC236}">
                <a16:creationId xmlns:a16="http://schemas.microsoft.com/office/drawing/2014/main" id="{C5B3C1E3-1A7C-3AD1-082F-48E405F86A0F}"/>
              </a:ext>
            </a:extLst>
          </p:cNvPr>
          <p:cNvSpPr/>
          <p:nvPr/>
        </p:nvSpPr>
        <p:spPr>
          <a:xfrm>
            <a:off x="7110135" y="4109193"/>
            <a:ext cx="1549536" cy="73944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Five Factor Model</a:t>
            </a:r>
            <a:endParaRPr sz="1200" dirty="0">
              <a:latin typeface="Montagu Slab" panose="020B0604020202020204" charset="0"/>
            </a:endParaRPr>
          </a:p>
        </p:txBody>
      </p:sp>
      <p:sp>
        <p:nvSpPr>
          <p:cNvPr id="1873" name="Google Shape;1796;p43">
            <a:extLst>
              <a:ext uri="{FF2B5EF4-FFF2-40B4-BE49-F238E27FC236}">
                <a16:creationId xmlns:a16="http://schemas.microsoft.com/office/drawing/2014/main" id="{7A81277B-8338-67FC-643C-5EA378EC1A01}"/>
              </a:ext>
            </a:extLst>
          </p:cNvPr>
          <p:cNvSpPr/>
          <p:nvPr/>
        </p:nvSpPr>
        <p:spPr>
          <a:xfrm>
            <a:off x="7929244" y="3439985"/>
            <a:ext cx="1059325" cy="54999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Montagu Slab" panose="020B0604020202020204" charset="0"/>
              </a:rPr>
              <a:t>Arquétipos</a:t>
            </a:r>
            <a:endParaRPr sz="1100" dirty="0">
              <a:latin typeface="Montagu Slab" panose="020B0604020202020204" charset="0"/>
            </a:endParaRPr>
          </a:p>
        </p:txBody>
      </p:sp>
      <p:cxnSp>
        <p:nvCxnSpPr>
          <p:cNvPr id="1874" name="Google Shape;1801;p43">
            <a:extLst>
              <a:ext uri="{FF2B5EF4-FFF2-40B4-BE49-F238E27FC236}">
                <a16:creationId xmlns:a16="http://schemas.microsoft.com/office/drawing/2014/main" id="{A8668AB3-1185-0DE2-58CC-DE13D274CF34}"/>
              </a:ext>
            </a:extLst>
          </p:cNvPr>
          <p:cNvCxnSpPr>
            <a:cxnSpLocks/>
            <a:stCxn id="1814" idx="2"/>
            <a:endCxn id="1793" idx="0"/>
          </p:cNvCxnSpPr>
          <p:nvPr/>
        </p:nvCxnSpPr>
        <p:spPr>
          <a:xfrm rot="5400000">
            <a:off x="6105212" y="1721981"/>
            <a:ext cx="404016" cy="11724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01;p43">
            <a:extLst>
              <a:ext uri="{FF2B5EF4-FFF2-40B4-BE49-F238E27FC236}">
                <a16:creationId xmlns:a16="http://schemas.microsoft.com/office/drawing/2014/main" id="{2B80F4DC-17AA-57F1-346D-32809D8BE9C5}"/>
              </a:ext>
            </a:extLst>
          </p:cNvPr>
          <p:cNvCxnSpPr>
            <a:cxnSpLocks/>
            <a:stCxn id="1814" idx="2"/>
            <a:endCxn id="1871" idx="0"/>
          </p:cNvCxnSpPr>
          <p:nvPr/>
        </p:nvCxnSpPr>
        <p:spPr>
          <a:xfrm rot="16200000" flipH="1">
            <a:off x="7331041" y="1668622"/>
            <a:ext cx="395091" cy="12702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8" name="Google Shape;1801;p43">
            <a:extLst>
              <a:ext uri="{FF2B5EF4-FFF2-40B4-BE49-F238E27FC236}">
                <a16:creationId xmlns:a16="http://schemas.microsoft.com/office/drawing/2014/main" id="{C41C6AAE-4994-0F10-A0EB-9BD85171CCD7}"/>
              </a:ext>
            </a:extLst>
          </p:cNvPr>
          <p:cNvCxnSpPr>
            <a:cxnSpLocks/>
            <a:stCxn id="1820" idx="0"/>
            <a:endCxn id="1793" idx="2"/>
          </p:cNvCxnSpPr>
          <p:nvPr/>
        </p:nvCxnSpPr>
        <p:spPr>
          <a:xfrm rot="5400000" flipH="1" flipV="1">
            <a:off x="5144905" y="2828402"/>
            <a:ext cx="214623" cy="9375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1" name="Google Shape;1801;p43">
            <a:extLst>
              <a:ext uri="{FF2B5EF4-FFF2-40B4-BE49-F238E27FC236}">
                <a16:creationId xmlns:a16="http://schemas.microsoft.com/office/drawing/2014/main" id="{2B1511CC-FE70-F33A-11FE-8F69838128AF}"/>
              </a:ext>
            </a:extLst>
          </p:cNvPr>
          <p:cNvCxnSpPr>
            <a:cxnSpLocks/>
            <a:stCxn id="1819" idx="0"/>
            <a:endCxn id="1793" idx="2"/>
          </p:cNvCxnSpPr>
          <p:nvPr/>
        </p:nvCxnSpPr>
        <p:spPr>
          <a:xfrm rot="16200000" flipV="1">
            <a:off x="5850990" y="3059853"/>
            <a:ext cx="241389" cy="5013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5" name="Google Shape;1801;p43">
            <a:extLst>
              <a:ext uri="{FF2B5EF4-FFF2-40B4-BE49-F238E27FC236}">
                <a16:creationId xmlns:a16="http://schemas.microsoft.com/office/drawing/2014/main" id="{C7E42770-108C-9DF7-B6AE-4F30D3BDB11D}"/>
              </a:ext>
            </a:extLst>
          </p:cNvPr>
          <p:cNvCxnSpPr>
            <a:cxnSpLocks/>
            <a:stCxn id="1820" idx="2"/>
            <a:endCxn id="1821" idx="0"/>
          </p:cNvCxnSpPr>
          <p:nvPr/>
        </p:nvCxnSpPr>
        <p:spPr>
          <a:xfrm rot="5400000">
            <a:off x="4290432" y="3652958"/>
            <a:ext cx="303876" cy="6821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8" name="Google Shape;1801;p43">
            <a:extLst>
              <a:ext uri="{FF2B5EF4-FFF2-40B4-BE49-F238E27FC236}">
                <a16:creationId xmlns:a16="http://schemas.microsoft.com/office/drawing/2014/main" id="{6A5B5431-6179-B2AB-CC8F-256F772A5A20}"/>
              </a:ext>
            </a:extLst>
          </p:cNvPr>
          <p:cNvCxnSpPr>
            <a:cxnSpLocks/>
            <a:stCxn id="1820" idx="2"/>
            <a:endCxn id="1822" idx="0"/>
          </p:cNvCxnSpPr>
          <p:nvPr/>
        </p:nvCxnSpPr>
        <p:spPr>
          <a:xfrm rot="16200000" flipH="1">
            <a:off x="4965824" y="3659721"/>
            <a:ext cx="303877" cy="6686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6" name="Google Shape;1801;p43">
            <a:extLst>
              <a:ext uri="{FF2B5EF4-FFF2-40B4-BE49-F238E27FC236}">
                <a16:creationId xmlns:a16="http://schemas.microsoft.com/office/drawing/2014/main" id="{B7E5CFDE-3A21-78EF-4F57-EB79CF43051B}"/>
              </a:ext>
            </a:extLst>
          </p:cNvPr>
          <p:cNvCxnSpPr>
            <a:cxnSpLocks/>
            <a:stCxn id="1873" idx="0"/>
            <a:endCxn id="1871" idx="2"/>
          </p:cNvCxnSpPr>
          <p:nvPr/>
        </p:nvCxnSpPr>
        <p:spPr>
          <a:xfrm rot="16200000" flipV="1">
            <a:off x="8181786" y="3162864"/>
            <a:ext cx="259052" cy="2951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801;p43">
            <a:extLst>
              <a:ext uri="{FF2B5EF4-FFF2-40B4-BE49-F238E27FC236}">
                <a16:creationId xmlns:a16="http://schemas.microsoft.com/office/drawing/2014/main" id="{5DE751D7-34A5-29A9-5C79-61C0DAAB016D}"/>
              </a:ext>
            </a:extLst>
          </p:cNvPr>
          <p:cNvCxnSpPr>
            <a:cxnSpLocks/>
            <a:stCxn id="1872" idx="0"/>
            <a:endCxn id="1871" idx="2"/>
          </p:cNvCxnSpPr>
          <p:nvPr/>
        </p:nvCxnSpPr>
        <p:spPr>
          <a:xfrm rot="5400000" flipH="1" flipV="1">
            <a:off x="7560180" y="3505656"/>
            <a:ext cx="928260" cy="278814"/>
          </a:xfrm>
          <a:prstGeom prst="bentConnector3">
            <a:avLst>
              <a:gd name="adj1" fmla="val 85025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796;p43">
            <a:extLst>
              <a:ext uri="{FF2B5EF4-FFF2-40B4-BE49-F238E27FC236}">
                <a16:creationId xmlns:a16="http://schemas.microsoft.com/office/drawing/2014/main" id="{C2BF485A-5BCF-6181-8F97-FF4B9B94B1FB}"/>
              </a:ext>
            </a:extLst>
          </p:cNvPr>
          <p:cNvSpPr/>
          <p:nvPr/>
        </p:nvSpPr>
        <p:spPr>
          <a:xfrm>
            <a:off x="416455" y="1696399"/>
            <a:ext cx="1386757" cy="574605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agu Slab" panose="020B0604020202020204" charset="0"/>
              </a:rPr>
              <a:t>Jogo digital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917" name="Google Shape;1796;p43">
            <a:extLst>
              <a:ext uri="{FF2B5EF4-FFF2-40B4-BE49-F238E27FC236}">
                <a16:creationId xmlns:a16="http://schemas.microsoft.com/office/drawing/2014/main" id="{9312EF0C-EF90-298E-D313-6A8F968AC2B0}"/>
              </a:ext>
            </a:extLst>
          </p:cNvPr>
          <p:cNvSpPr/>
          <p:nvPr/>
        </p:nvSpPr>
        <p:spPr>
          <a:xfrm>
            <a:off x="122603" y="2452483"/>
            <a:ext cx="795030" cy="4452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Ação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4" name="Google Shape;1796;p43">
            <a:extLst>
              <a:ext uri="{FF2B5EF4-FFF2-40B4-BE49-F238E27FC236}">
                <a16:creationId xmlns:a16="http://schemas.microsoft.com/office/drawing/2014/main" id="{96E188A9-57D4-29D0-8ECB-EEFCD65847D3}"/>
              </a:ext>
            </a:extLst>
          </p:cNvPr>
          <p:cNvSpPr/>
          <p:nvPr/>
        </p:nvSpPr>
        <p:spPr>
          <a:xfrm>
            <a:off x="1173711" y="2439517"/>
            <a:ext cx="1067527" cy="47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Estratégia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5" name="Google Shape;1796;p43">
            <a:extLst>
              <a:ext uri="{FF2B5EF4-FFF2-40B4-BE49-F238E27FC236}">
                <a16:creationId xmlns:a16="http://schemas.microsoft.com/office/drawing/2014/main" id="{155EF71A-5291-82B3-F5BC-838A5B1A81AA}"/>
              </a:ext>
            </a:extLst>
          </p:cNvPr>
          <p:cNvSpPr/>
          <p:nvPr/>
        </p:nvSpPr>
        <p:spPr>
          <a:xfrm>
            <a:off x="3046381" y="3193771"/>
            <a:ext cx="656902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agu Slab" panose="020B0604020202020204" charset="0"/>
              </a:rPr>
              <a:t>RPG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6" name="Google Shape;1796;p43">
            <a:extLst>
              <a:ext uri="{FF2B5EF4-FFF2-40B4-BE49-F238E27FC236}">
                <a16:creationId xmlns:a16="http://schemas.microsoft.com/office/drawing/2014/main" id="{09C5F387-6B4E-6548-9957-F36ACEE3036C}"/>
              </a:ext>
            </a:extLst>
          </p:cNvPr>
          <p:cNvSpPr/>
          <p:nvPr/>
        </p:nvSpPr>
        <p:spPr>
          <a:xfrm>
            <a:off x="2564097" y="2436164"/>
            <a:ext cx="1011657" cy="49884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Desporto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7" name="Google Shape;1796;p43">
            <a:extLst>
              <a:ext uri="{FF2B5EF4-FFF2-40B4-BE49-F238E27FC236}">
                <a16:creationId xmlns:a16="http://schemas.microsoft.com/office/drawing/2014/main" id="{4726C4AB-15CD-5817-DC1F-61223E59498D}"/>
              </a:ext>
            </a:extLst>
          </p:cNvPr>
          <p:cNvSpPr/>
          <p:nvPr/>
        </p:nvSpPr>
        <p:spPr>
          <a:xfrm>
            <a:off x="1714173" y="3172587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Simulação</a:t>
            </a:r>
            <a:r>
              <a:rPr lang="en-US" sz="1200" dirty="0">
                <a:latin typeface="Montagu Slab" panose="020B0604020202020204" charset="0"/>
              </a:rPr>
              <a:t> </a:t>
            </a:r>
            <a:r>
              <a:rPr lang="en-US" sz="1200" dirty="0" err="1">
                <a:latin typeface="Montagu Slab" panose="020B0604020202020204" charset="0"/>
              </a:rPr>
              <a:t>veículos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8" name="Google Shape;1796;p43">
            <a:extLst>
              <a:ext uri="{FF2B5EF4-FFF2-40B4-BE49-F238E27FC236}">
                <a16:creationId xmlns:a16="http://schemas.microsoft.com/office/drawing/2014/main" id="{0142E892-7E22-4BE6-A38F-421CE31B9F90}"/>
              </a:ext>
            </a:extLst>
          </p:cNvPr>
          <p:cNvSpPr/>
          <p:nvPr/>
        </p:nvSpPr>
        <p:spPr>
          <a:xfrm>
            <a:off x="345191" y="3163209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Montagu Slab" panose="020B0604020202020204" charset="0"/>
              </a:rPr>
              <a:t>Construção</a:t>
            </a:r>
            <a:r>
              <a:rPr lang="en-US" sz="1200" dirty="0">
                <a:latin typeface="Montagu Slab" panose="020B0604020202020204" charset="0"/>
              </a:rPr>
              <a:t> e </a:t>
            </a:r>
            <a:r>
              <a:rPr lang="en-US" sz="1200" dirty="0" err="1">
                <a:latin typeface="Montagu Slab" panose="020B0604020202020204" charset="0"/>
              </a:rPr>
              <a:t>gestão</a:t>
            </a:r>
            <a:endParaRPr dirty="0">
              <a:latin typeface="Montagu Slab" panose="020B0604020202020204" charset="0"/>
            </a:endParaRPr>
          </a:p>
        </p:txBody>
      </p:sp>
      <p:sp>
        <p:nvSpPr>
          <p:cNvPr id="1619" name="Google Shape;1796;p43">
            <a:extLst>
              <a:ext uri="{FF2B5EF4-FFF2-40B4-BE49-F238E27FC236}">
                <a16:creationId xmlns:a16="http://schemas.microsoft.com/office/drawing/2014/main" id="{654CF9A7-5AFA-C61A-8FF4-6DE82305252F}"/>
              </a:ext>
            </a:extLst>
          </p:cNvPr>
          <p:cNvSpPr/>
          <p:nvPr/>
        </p:nvSpPr>
        <p:spPr>
          <a:xfrm>
            <a:off x="1936272" y="3927183"/>
            <a:ext cx="1038215" cy="5018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agu Slab" panose="020B0604020202020204" charset="0"/>
              </a:rPr>
              <a:t>Aventura</a:t>
            </a:r>
            <a:endParaRPr b="1" dirty="0">
              <a:latin typeface="Montagu Slab" panose="020B0604020202020204" charset="0"/>
            </a:endParaRPr>
          </a:p>
        </p:txBody>
      </p:sp>
      <p:sp>
        <p:nvSpPr>
          <p:cNvPr id="1620" name="Google Shape;1796;p43">
            <a:extLst>
              <a:ext uri="{FF2B5EF4-FFF2-40B4-BE49-F238E27FC236}">
                <a16:creationId xmlns:a16="http://schemas.microsoft.com/office/drawing/2014/main" id="{F7A9674F-40D1-9C39-47F7-C0558E6E161D}"/>
              </a:ext>
            </a:extLst>
          </p:cNvPr>
          <p:cNvSpPr/>
          <p:nvPr/>
        </p:nvSpPr>
        <p:spPr>
          <a:xfrm>
            <a:off x="316319" y="3880021"/>
            <a:ext cx="1174430" cy="57809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Puzzle-games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1" name="Google Shape;1796;p43">
            <a:extLst>
              <a:ext uri="{FF2B5EF4-FFF2-40B4-BE49-F238E27FC236}">
                <a16:creationId xmlns:a16="http://schemas.microsoft.com/office/drawing/2014/main" id="{03BA1CC9-736C-550C-39DF-67F04A09A04D}"/>
              </a:ext>
            </a:extLst>
          </p:cNvPr>
          <p:cNvSpPr/>
          <p:nvPr/>
        </p:nvSpPr>
        <p:spPr>
          <a:xfrm>
            <a:off x="1124876" y="4616350"/>
            <a:ext cx="994611" cy="46457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ontagu Slab" panose="020B0604020202020204" charset="0"/>
              </a:rPr>
              <a:t>Shooters</a:t>
            </a:r>
            <a:endParaRPr i="1" dirty="0">
              <a:latin typeface="Montagu Slab" panose="020B0604020202020204" charset="0"/>
            </a:endParaRPr>
          </a:p>
        </p:txBody>
      </p:sp>
      <p:sp>
        <p:nvSpPr>
          <p:cNvPr id="1622" name="Google Shape;1796;p43">
            <a:extLst>
              <a:ext uri="{FF2B5EF4-FFF2-40B4-BE49-F238E27FC236}">
                <a16:creationId xmlns:a16="http://schemas.microsoft.com/office/drawing/2014/main" id="{2AA21762-0117-76D9-ABF9-706791601D2A}"/>
              </a:ext>
            </a:extLst>
          </p:cNvPr>
          <p:cNvSpPr/>
          <p:nvPr/>
        </p:nvSpPr>
        <p:spPr>
          <a:xfrm>
            <a:off x="2174222" y="1734277"/>
            <a:ext cx="1174430" cy="498848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/>
                </a:solidFill>
                <a:latin typeface="Montagu Slab" panose="020B0604020202020204" charset="0"/>
              </a:rPr>
              <a:t>Visual Novel</a:t>
            </a:r>
            <a:endParaRPr b="1" dirty="0">
              <a:solidFill>
                <a:schemeClr val="accent5"/>
              </a:solidFill>
              <a:latin typeface="Montagu Slab" panose="020B0604020202020204" charset="0"/>
            </a:endParaRPr>
          </a:p>
        </p:txBody>
      </p:sp>
      <p:cxnSp>
        <p:nvCxnSpPr>
          <p:cNvPr id="1623" name="Google Shape;1801;p43">
            <a:extLst>
              <a:ext uri="{FF2B5EF4-FFF2-40B4-BE49-F238E27FC236}">
                <a16:creationId xmlns:a16="http://schemas.microsoft.com/office/drawing/2014/main" id="{59EC9604-7E8B-9DD9-9DA5-B4BE8E34AF11}"/>
              </a:ext>
            </a:extLst>
          </p:cNvPr>
          <p:cNvCxnSpPr>
            <a:cxnSpLocks/>
            <a:stCxn id="1916" idx="2"/>
            <a:endCxn id="1917" idx="0"/>
          </p:cNvCxnSpPr>
          <p:nvPr/>
        </p:nvCxnSpPr>
        <p:spPr>
          <a:xfrm rot="5400000">
            <a:off x="724237" y="2066885"/>
            <a:ext cx="181479" cy="5897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801;p43">
            <a:extLst>
              <a:ext uri="{FF2B5EF4-FFF2-40B4-BE49-F238E27FC236}">
                <a16:creationId xmlns:a16="http://schemas.microsoft.com/office/drawing/2014/main" id="{D3736C70-3943-E02C-D322-78569466FC8C}"/>
              </a:ext>
            </a:extLst>
          </p:cNvPr>
          <p:cNvCxnSpPr>
            <a:cxnSpLocks/>
            <a:stCxn id="1614" idx="0"/>
            <a:endCxn id="1916" idx="2"/>
          </p:cNvCxnSpPr>
          <p:nvPr/>
        </p:nvCxnSpPr>
        <p:spPr>
          <a:xfrm rot="16200000" flipV="1">
            <a:off x="1324399" y="2056440"/>
            <a:ext cx="168513" cy="5976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800;p43">
            <a:extLst>
              <a:ext uri="{FF2B5EF4-FFF2-40B4-BE49-F238E27FC236}">
                <a16:creationId xmlns:a16="http://schemas.microsoft.com/office/drawing/2014/main" id="{9F9613D9-D4BC-E54B-BDA4-59693839844F}"/>
              </a:ext>
            </a:extLst>
          </p:cNvPr>
          <p:cNvCxnSpPr>
            <a:cxnSpLocks/>
            <a:stCxn id="1622" idx="1"/>
            <a:endCxn id="1916" idx="3"/>
          </p:cNvCxnSpPr>
          <p:nvPr/>
        </p:nvCxnSpPr>
        <p:spPr>
          <a:xfrm flipH="1">
            <a:off x="1803212" y="1983701"/>
            <a:ext cx="371010" cy="1"/>
          </a:xfrm>
          <a:prstGeom prst="straightConnector1">
            <a:avLst/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801;p43">
            <a:extLst>
              <a:ext uri="{FF2B5EF4-FFF2-40B4-BE49-F238E27FC236}">
                <a16:creationId xmlns:a16="http://schemas.microsoft.com/office/drawing/2014/main" id="{995E478C-57EC-53FE-370F-83457620A1B0}"/>
              </a:ext>
            </a:extLst>
          </p:cNvPr>
          <p:cNvCxnSpPr>
            <a:cxnSpLocks/>
            <a:stCxn id="1616" idx="0"/>
            <a:endCxn id="1916" idx="2"/>
          </p:cNvCxnSpPr>
          <p:nvPr/>
        </p:nvCxnSpPr>
        <p:spPr>
          <a:xfrm rot="16200000" flipV="1">
            <a:off x="2007300" y="1373538"/>
            <a:ext cx="165160" cy="19600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801;p43">
            <a:extLst>
              <a:ext uri="{FF2B5EF4-FFF2-40B4-BE49-F238E27FC236}">
                <a16:creationId xmlns:a16="http://schemas.microsoft.com/office/drawing/2014/main" id="{B850E0E0-9E63-3CF7-0AF3-6EF115847FCE}"/>
              </a:ext>
            </a:extLst>
          </p:cNvPr>
          <p:cNvCxnSpPr>
            <a:cxnSpLocks/>
            <a:stCxn id="1916" idx="2"/>
            <a:endCxn id="1618" idx="0"/>
          </p:cNvCxnSpPr>
          <p:nvPr/>
        </p:nvCxnSpPr>
        <p:spPr>
          <a:xfrm rot="5400000">
            <a:off x="575018" y="2628392"/>
            <a:ext cx="892205" cy="177428"/>
          </a:xfrm>
          <a:prstGeom prst="bentConnector3">
            <a:avLst>
              <a:gd name="adj1" fmla="val 8644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" name="Google Shape;1801;p43">
            <a:extLst>
              <a:ext uri="{FF2B5EF4-FFF2-40B4-BE49-F238E27FC236}">
                <a16:creationId xmlns:a16="http://schemas.microsoft.com/office/drawing/2014/main" id="{AA7AEE11-A961-E30F-19EA-2040FD31C31E}"/>
              </a:ext>
            </a:extLst>
          </p:cNvPr>
          <p:cNvCxnSpPr>
            <a:cxnSpLocks/>
            <a:stCxn id="1617" idx="0"/>
            <a:endCxn id="1916" idx="2"/>
          </p:cNvCxnSpPr>
          <p:nvPr/>
        </p:nvCxnSpPr>
        <p:spPr>
          <a:xfrm rot="16200000" flipV="1">
            <a:off x="1254820" y="2126019"/>
            <a:ext cx="901583" cy="1191554"/>
          </a:xfrm>
          <a:prstGeom prst="bentConnector3">
            <a:avLst>
              <a:gd name="adj1" fmla="val 1439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801;p43">
            <a:extLst>
              <a:ext uri="{FF2B5EF4-FFF2-40B4-BE49-F238E27FC236}">
                <a16:creationId xmlns:a16="http://schemas.microsoft.com/office/drawing/2014/main" id="{8773B03D-EA5E-D29E-E77D-7704226CBA4D}"/>
              </a:ext>
            </a:extLst>
          </p:cNvPr>
          <p:cNvCxnSpPr>
            <a:cxnSpLocks/>
            <a:stCxn id="1615" idx="0"/>
            <a:endCxn id="1916" idx="2"/>
          </p:cNvCxnSpPr>
          <p:nvPr/>
        </p:nvCxnSpPr>
        <p:spPr>
          <a:xfrm rot="16200000" flipV="1">
            <a:off x="1780950" y="1599889"/>
            <a:ext cx="922767" cy="2264998"/>
          </a:xfrm>
          <a:prstGeom prst="bentConnector3">
            <a:avLst>
              <a:gd name="adj1" fmla="val 16528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8" name="Google Shape;1801;p43">
            <a:extLst>
              <a:ext uri="{FF2B5EF4-FFF2-40B4-BE49-F238E27FC236}">
                <a16:creationId xmlns:a16="http://schemas.microsoft.com/office/drawing/2014/main" id="{47598292-5D29-E116-02E5-5D90576FE01F}"/>
              </a:ext>
            </a:extLst>
          </p:cNvPr>
          <p:cNvCxnSpPr>
            <a:cxnSpLocks/>
            <a:stCxn id="1620" idx="0"/>
          </p:cNvCxnSpPr>
          <p:nvPr/>
        </p:nvCxnSpPr>
        <p:spPr>
          <a:xfrm rot="5400000" flipH="1" flipV="1">
            <a:off x="858424" y="3078859"/>
            <a:ext cx="846272" cy="756053"/>
          </a:xfrm>
          <a:prstGeom prst="bentConnector3">
            <a:avLst>
              <a:gd name="adj1" fmla="val 6780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801;p43">
            <a:extLst>
              <a:ext uri="{FF2B5EF4-FFF2-40B4-BE49-F238E27FC236}">
                <a16:creationId xmlns:a16="http://schemas.microsoft.com/office/drawing/2014/main" id="{4A45ADCA-C126-82FD-1320-2CB3F8267753}"/>
              </a:ext>
            </a:extLst>
          </p:cNvPr>
          <p:cNvCxnSpPr>
            <a:cxnSpLocks/>
            <a:stCxn id="1619" idx="0"/>
          </p:cNvCxnSpPr>
          <p:nvPr/>
        </p:nvCxnSpPr>
        <p:spPr>
          <a:xfrm rot="16200000" flipV="1">
            <a:off x="1627561" y="3099364"/>
            <a:ext cx="859849" cy="795790"/>
          </a:xfrm>
          <a:prstGeom prst="bentConnector3">
            <a:avLst>
              <a:gd name="adj1" fmla="val 12779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801;p43">
            <a:extLst>
              <a:ext uri="{FF2B5EF4-FFF2-40B4-BE49-F238E27FC236}">
                <a16:creationId xmlns:a16="http://schemas.microsoft.com/office/drawing/2014/main" id="{0F5B2137-8041-A9F2-477B-C3209BAC8EC5}"/>
              </a:ext>
            </a:extLst>
          </p:cNvPr>
          <p:cNvCxnSpPr>
            <a:cxnSpLocks/>
            <a:stCxn id="1621" idx="0"/>
          </p:cNvCxnSpPr>
          <p:nvPr/>
        </p:nvCxnSpPr>
        <p:spPr>
          <a:xfrm rot="5400000" flipH="1" flipV="1">
            <a:off x="1248029" y="4198989"/>
            <a:ext cx="791514" cy="43208"/>
          </a:xfrm>
          <a:prstGeom prst="bentConnector3">
            <a:avLst>
              <a:gd name="adj1" fmla="val 101024"/>
            </a:avLst>
          </a:prstGeom>
          <a:noFill/>
          <a:ln w="9525" cap="flat" cmpd="sng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7E33A8-3FE3-77DB-6F93-EEBE7D71C458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7561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27955" y="1018797"/>
            <a:ext cx="3805214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03</a:t>
            </a:r>
            <a:br>
              <a:rPr lang="en" sz="54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ENQUADRAMENTO TEÓRICO 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611" name="Google Shape;1611;p53"/>
          <p:cNvSpPr txBox="1">
            <a:spLocks noGrp="1"/>
          </p:cNvSpPr>
          <p:nvPr>
            <p:ph type="subTitle" idx="1"/>
          </p:nvPr>
        </p:nvSpPr>
        <p:spPr>
          <a:xfrm>
            <a:off x="3432957" y="1745269"/>
            <a:ext cx="5388814" cy="607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 estímulo da </a:t>
            </a:r>
            <a:r>
              <a:rPr lang="en" sz="900" b="1" dirty="0"/>
              <a:t>empatia cognitiva</a:t>
            </a:r>
            <a:r>
              <a:rPr lang="en" sz="900" dirty="0"/>
              <a:t>, através da demonstração comportamental das personagens e sua contextualização, leva à promoção da comunicação de </a:t>
            </a:r>
            <a:r>
              <a:rPr lang="en" sz="900" b="1" dirty="0"/>
              <a:t>empatia emocional</a:t>
            </a:r>
            <a:r>
              <a:rPr lang="en" sz="900" dirty="0"/>
              <a:t> no jogador e à criação de sentimentos mais realistas e permanentes (Sampat, 2017).</a:t>
            </a:r>
            <a:endParaRPr sz="900" dirty="0"/>
          </a:p>
        </p:txBody>
      </p:sp>
      <p:grpSp>
        <p:nvGrpSpPr>
          <p:cNvPr id="1714" name="Google Shape;1714;p53"/>
          <p:cNvGrpSpPr/>
          <p:nvPr/>
        </p:nvGrpSpPr>
        <p:grpSpPr>
          <a:xfrm>
            <a:off x="-1996085" y="4192461"/>
            <a:ext cx="5665876" cy="3619595"/>
            <a:chOff x="-783440" y="3036275"/>
            <a:chExt cx="5665876" cy="3619595"/>
          </a:xfrm>
        </p:grpSpPr>
        <p:sp>
          <p:nvSpPr>
            <p:cNvPr id="1715" name="Google Shape;1715;p53"/>
            <p:cNvSpPr/>
            <p:nvPr/>
          </p:nvSpPr>
          <p:spPr>
            <a:xfrm rot="-206116">
              <a:off x="-722070" y="3711035"/>
              <a:ext cx="4058293" cy="2170042"/>
            </a:xfrm>
            <a:custGeom>
              <a:avLst/>
              <a:gdLst/>
              <a:ahLst/>
              <a:cxnLst/>
              <a:rect l="l" t="t" r="r" b="b"/>
              <a:pathLst>
                <a:path w="18503" h="9894" extrusionOk="0">
                  <a:moveTo>
                    <a:pt x="6066" y="0"/>
                  </a:moveTo>
                  <a:cubicBezTo>
                    <a:pt x="3158" y="0"/>
                    <a:pt x="2837" y="3105"/>
                    <a:pt x="2837" y="3105"/>
                  </a:cubicBezTo>
                  <a:cubicBezTo>
                    <a:pt x="2837" y="3105"/>
                    <a:pt x="2827" y="3104"/>
                    <a:pt x="2808" y="3104"/>
                  </a:cubicBezTo>
                  <a:cubicBezTo>
                    <a:pt x="2584" y="3104"/>
                    <a:pt x="1133" y="3165"/>
                    <a:pt x="1133" y="4737"/>
                  </a:cubicBezTo>
                  <a:cubicBezTo>
                    <a:pt x="1133" y="4737"/>
                    <a:pt x="1082" y="4725"/>
                    <a:pt x="1001" y="4725"/>
                  </a:cubicBezTo>
                  <a:cubicBezTo>
                    <a:pt x="702" y="4725"/>
                    <a:pt x="0" y="4891"/>
                    <a:pt x="0" y="6450"/>
                  </a:cubicBezTo>
                  <a:lnTo>
                    <a:pt x="0" y="9894"/>
                  </a:lnTo>
                  <a:lnTo>
                    <a:pt x="18502" y="9894"/>
                  </a:lnTo>
                  <a:cubicBezTo>
                    <a:pt x="18502" y="9894"/>
                    <a:pt x="17754" y="5643"/>
                    <a:pt x="13660" y="5643"/>
                  </a:cubicBezTo>
                  <a:cubicBezTo>
                    <a:pt x="13490" y="5643"/>
                    <a:pt x="13314" y="5650"/>
                    <a:pt x="13132" y="5665"/>
                  </a:cubicBezTo>
                  <a:cubicBezTo>
                    <a:pt x="13132" y="5665"/>
                    <a:pt x="12792" y="3004"/>
                    <a:pt x="9682" y="3004"/>
                  </a:cubicBezTo>
                  <a:cubicBezTo>
                    <a:pt x="9447" y="3004"/>
                    <a:pt x="9197" y="3019"/>
                    <a:pt x="8930" y="3051"/>
                  </a:cubicBezTo>
                  <a:cubicBezTo>
                    <a:pt x="8930" y="3051"/>
                    <a:pt x="8975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 rot="1590266">
              <a:off x="708236" y="3799309"/>
              <a:ext cx="3912675" cy="2093527"/>
            </a:xfrm>
            <a:custGeom>
              <a:avLst/>
              <a:gdLst/>
              <a:ahLst/>
              <a:cxnLst/>
              <a:rect l="l" t="t" r="r" b="b"/>
              <a:pathLst>
                <a:path w="25711" h="13757" extrusionOk="0">
                  <a:moveTo>
                    <a:pt x="17280" y="0"/>
                  </a:moveTo>
                  <a:cubicBezTo>
                    <a:pt x="13239" y="0"/>
                    <a:pt x="13293" y="4247"/>
                    <a:pt x="13293" y="4247"/>
                  </a:cubicBezTo>
                  <a:cubicBezTo>
                    <a:pt x="12919" y="4201"/>
                    <a:pt x="12569" y="4179"/>
                    <a:pt x="12241" y="4179"/>
                  </a:cubicBezTo>
                  <a:cubicBezTo>
                    <a:pt x="7928" y="4179"/>
                    <a:pt x="7458" y="7878"/>
                    <a:pt x="7458" y="7878"/>
                  </a:cubicBezTo>
                  <a:cubicBezTo>
                    <a:pt x="7201" y="7855"/>
                    <a:pt x="6952" y="7845"/>
                    <a:pt x="6711" y="7845"/>
                  </a:cubicBezTo>
                  <a:cubicBezTo>
                    <a:pt x="1035" y="7845"/>
                    <a:pt x="0" y="13757"/>
                    <a:pt x="0" y="13757"/>
                  </a:cubicBezTo>
                  <a:lnTo>
                    <a:pt x="25711" y="13757"/>
                  </a:lnTo>
                  <a:lnTo>
                    <a:pt x="25711" y="8966"/>
                  </a:lnTo>
                  <a:cubicBezTo>
                    <a:pt x="25711" y="6807"/>
                    <a:pt x="24730" y="6576"/>
                    <a:pt x="24310" y="6576"/>
                  </a:cubicBezTo>
                  <a:cubicBezTo>
                    <a:pt x="24196" y="6576"/>
                    <a:pt x="24123" y="6593"/>
                    <a:pt x="24123" y="6593"/>
                  </a:cubicBezTo>
                  <a:cubicBezTo>
                    <a:pt x="24123" y="4401"/>
                    <a:pt x="22106" y="4318"/>
                    <a:pt x="21798" y="4318"/>
                  </a:cubicBezTo>
                  <a:cubicBezTo>
                    <a:pt x="21772" y="4318"/>
                    <a:pt x="21759" y="4318"/>
                    <a:pt x="21759" y="4318"/>
                  </a:cubicBezTo>
                  <a:cubicBezTo>
                    <a:pt x="21759" y="4318"/>
                    <a:pt x="21313" y="0"/>
                    <a:pt x="1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3"/>
          <p:cNvGrpSpPr/>
          <p:nvPr/>
        </p:nvGrpSpPr>
        <p:grpSpPr>
          <a:xfrm rot="659987">
            <a:off x="332242" y="351268"/>
            <a:ext cx="1064755" cy="1271937"/>
            <a:chOff x="8526855" y="2372584"/>
            <a:chExt cx="1064786" cy="1271973"/>
          </a:xfrm>
        </p:grpSpPr>
        <p:grpSp>
          <p:nvGrpSpPr>
            <p:cNvPr id="1718" name="Google Shape;1718;p53"/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1719" name="Google Shape;1719;p53"/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53"/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1722" name="Google Shape;1722;p53"/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1723" name="Google Shape;1723;p53"/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53"/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5" name="Google Shape;1725;p53"/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1726" name="Google Shape;1726;p53"/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53"/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53"/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53"/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3"/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3"/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53"/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2" name="Google Shape;1889;p45">
            <a:extLst>
              <a:ext uri="{FF2B5EF4-FFF2-40B4-BE49-F238E27FC236}">
                <a16:creationId xmlns:a16="http://schemas.microsoft.com/office/drawing/2014/main" id="{516C607E-F191-A60A-F5AA-5D52C070E0F0}"/>
              </a:ext>
            </a:extLst>
          </p:cNvPr>
          <p:cNvGrpSpPr/>
          <p:nvPr/>
        </p:nvGrpSpPr>
        <p:grpSpPr>
          <a:xfrm>
            <a:off x="-656462" y="2571750"/>
            <a:ext cx="4578381" cy="2578233"/>
            <a:chOff x="238125" y="1160850"/>
            <a:chExt cx="7143750" cy="4022875"/>
          </a:xfrm>
        </p:grpSpPr>
        <p:sp>
          <p:nvSpPr>
            <p:cNvPr id="5" name="Google Shape;1892;p45">
              <a:extLst>
                <a:ext uri="{FF2B5EF4-FFF2-40B4-BE49-F238E27FC236}">
                  <a16:creationId xmlns:a16="http://schemas.microsoft.com/office/drawing/2014/main" id="{673C2E78-7866-F37B-2F20-D200066FD970}"/>
                </a:ext>
              </a:extLst>
            </p:cNvPr>
            <p:cNvSpPr/>
            <p:nvPr/>
          </p:nvSpPr>
          <p:spPr>
            <a:xfrm>
              <a:off x="6297875" y="3191775"/>
              <a:ext cx="187425" cy="222900"/>
            </a:xfrm>
            <a:custGeom>
              <a:avLst/>
              <a:gdLst/>
              <a:ahLst/>
              <a:cxnLst/>
              <a:rect l="l" t="t" r="r" b="b"/>
              <a:pathLst>
                <a:path w="7497" h="8916" extrusionOk="0">
                  <a:moveTo>
                    <a:pt x="4810" y="1"/>
                  </a:moveTo>
                  <a:lnTo>
                    <a:pt x="1" y="2199"/>
                  </a:lnTo>
                  <a:lnTo>
                    <a:pt x="66" y="2817"/>
                  </a:lnTo>
                  <a:lnTo>
                    <a:pt x="131" y="3456"/>
                  </a:lnTo>
                  <a:lnTo>
                    <a:pt x="218" y="4214"/>
                  </a:lnTo>
                  <a:lnTo>
                    <a:pt x="326" y="4983"/>
                  </a:lnTo>
                  <a:lnTo>
                    <a:pt x="391" y="5341"/>
                  </a:lnTo>
                  <a:lnTo>
                    <a:pt x="456" y="5676"/>
                  </a:lnTo>
                  <a:lnTo>
                    <a:pt x="532" y="5980"/>
                  </a:lnTo>
                  <a:lnTo>
                    <a:pt x="607" y="6229"/>
                  </a:lnTo>
                  <a:lnTo>
                    <a:pt x="640" y="6326"/>
                  </a:lnTo>
                  <a:lnTo>
                    <a:pt x="683" y="6413"/>
                  </a:lnTo>
                  <a:lnTo>
                    <a:pt x="727" y="6478"/>
                  </a:lnTo>
                  <a:lnTo>
                    <a:pt x="759" y="6532"/>
                  </a:lnTo>
                  <a:lnTo>
                    <a:pt x="857" y="6608"/>
                  </a:lnTo>
                  <a:lnTo>
                    <a:pt x="954" y="6684"/>
                  </a:lnTo>
                  <a:lnTo>
                    <a:pt x="1041" y="6749"/>
                  </a:lnTo>
                  <a:lnTo>
                    <a:pt x="1138" y="6803"/>
                  </a:lnTo>
                  <a:lnTo>
                    <a:pt x="1247" y="6857"/>
                  </a:lnTo>
                  <a:lnTo>
                    <a:pt x="1355" y="6900"/>
                  </a:lnTo>
                  <a:lnTo>
                    <a:pt x="1539" y="6955"/>
                  </a:lnTo>
                  <a:lnTo>
                    <a:pt x="1658" y="6976"/>
                  </a:lnTo>
                  <a:lnTo>
                    <a:pt x="1701" y="6987"/>
                  </a:lnTo>
                  <a:lnTo>
                    <a:pt x="1896" y="7258"/>
                  </a:lnTo>
                  <a:lnTo>
                    <a:pt x="2113" y="7550"/>
                  </a:lnTo>
                  <a:lnTo>
                    <a:pt x="2362" y="7886"/>
                  </a:lnTo>
                  <a:lnTo>
                    <a:pt x="2633" y="8233"/>
                  </a:lnTo>
                  <a:lnTo>
                    <a:pt x="2904" y="8536"/>
                  </a:lnTo>
                  <a:lnTo>
                    <a:pt x="3034" y="8666"/>
                  </a:lnTo>
                  <a:lnTo>
                    <a:pt x="3142" y="8774"/>
                  </a:lnTo>
                  <a:lnTo>
                    <a:pt x="3240" y="8850"/>
                  </a:lnTo>
                  <a:lnTo>
                    <a:pt x="3326" y="8904"/>
                  </a:lnTo>
                  <a:lnTo>
                    <a:pt x="3370" y="8915"/>
                  </a:lnTo>
                  <a:lnTo>
                    <a:pt x="3413" y="8915"/>
                  </a:lnTo>
                  <a:lnTo>
                    <a:pt x="3521" y="8904"/>
                  </a:lnTo>
                  <a:lnTo>
                    <a:pt x="3651" y="8861"/>
                  </a:lnTo>
                  <a:lnTo>
                    <a:pt x="3803" y="8796"/>
                  </a:lnTo>
                  <a:lnTo>
                    <a:pt x="3965" y="8720"/>
                  </a:lnTo>
                  <a:lnTo>
                    <a:pt x="4128" y="8623"/>
                  </a:lnTo>
                  <a:lnTo>
                    <a:pt x="4485" y="8406"/>
                  </a:lnTo>
                  <a:lnTo>
                    <a:pt x="4832" y="8168"/>
                  </a:lnTo>
                  <a:lnTo>
                    <a:pt x="5146" y="7929"/>
                  </a:lnTo>
                  <a:lnTo>
                    <a:pt x="5406" y="7724"/>
                  </a:lnTo>
                  <a:lnTo>
                    <a:pt x="5568" y="7583"/>
                  </a:lnTo>
                  <a:lnTo>
                    <a:pt x="5731" y="7420"/>
                  </a:lnTo>
                  <a:lnTo>
                    <a:pt x="5969" y="7171"/>
                  </a:lnTo>
                  <a:lnTo>
                    <a:pt x="6251" y="6846"/>
                  </a:lnTo>
                  <a:lnTo>
                    <a:pt x="6554" y="6489"/>
                  </a:lnTo>
                  <a:lnTo>
                    <a:pt x="6857" y="6099"/>
                  </a:lnTo>
                  <a:lnTo>
                    <a:pt x="6998" y="5904"/>
                  </a:lnTo>
                  <a:lnTo>
                    <a:pt x="7128" y="5720"/>
                  </a:lnTo>
                  <a:lnTo>
                    <a:pt x="7247" y="5536"/>
                  </a:lnTo>
                  <a:lnTo>
                    <a:pt x="7345" y="5351"/>
                  </a:lnTo>
                  <a:lnTo>
                    <a:pt x="7431" y="5189"/>
                  </a:lnTo>
                  <a:lnTo>
                    <a:pt x="7486" y="5048"/>
                  </a:lnTo>
                  <a:lnTo>
                    <a:pt x="7496" y="4972"/>
                  </a:lnTo>
                  <a:lnTo>
                    <a:pt x="7496" y="4864"/>
                  </a:lnTo>
                  <a:lnTo>
                    <a:pt x="7475" y="4756"/>
                  </a:lnTo>
                  <a:lnTo>
                    <a:pt x="7442" y="4615"/>
                  </a:lnTo>
                  <a:lnTo>
                    <a:pt x="7388" y="4474"/>
                  </a:lnTo>
                  <a:lnTo>
                    <a:pt x="7323" y="4312"/>
                  </a:lnTo>
                  <a:lnTo>
                    <a:pt x="7171" y="3943"/>
                  </a:lnTo>
                  <a:lnTo>
                    <a:pt x="6976" y="3553"/>
                  </a:lnTo>
                  <a:lnTo>
                    <a:pt x="6749" y="3131"/>
                  </a:lnTo>
                  <a:lnTo>
                    <a:pt x="6500" y="2687"/>
                  </a:lnTo>
                  <a:lnTo>
                    <a:pt x="6240" y="2254"/>
                  </a:lnTo>
                  <a:lnTo>
                    <a:pt x="5720" y="1409"/>
                  </a:lnTo>
                  <a:lnTo>
                    <a:pt x="5265" y="694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5">
              <a:extLst>
                <a:ext uri="{FF2B5EF4-FFF2-40B4-BE49-F238E27FC236}">
                  <a16:creationId xmlns:a16="http://schemas.microsoft.com/office/drawing/2014/main" id="{3C86AFAA-D3F2-28A0-467A-DF47E4206C30}"/>
                </a:ext>
              </a:extLst>
            </p:cNvPr>
            <p:cNvSpPr/>
            <p:nvPr/>
          </p:nvSpPr>
          <p:spPr>
            <a:xfrm>
              <a:off x="6326050" y="3297125"/>
              <a:ext cx="23575" cy="69350"/>
            </a:xfrm>
            <a:custGeom>
              <a:avLst/>
              <a:gdLst/>
              <a:ahLst/>
              <a:cxnLst/>
              <a:rect l="l" t="t" r="r" b="b"/>
              <a:pathLst>
                <a:path w="943" h="2774" extrusionOk="0">
                  <a:moveTo>
                    <a:pt x="185" y="0"/>
                  </a:moveTo>
                  <a:lnTo>
                    <a:pt x="163" y="11"/>
                  </a:lnTo>
                  <a:lnTo>
                    <a:pt x="141" y="33"/>
                  </a:lnTo>
                  <a:lnTo>
                    <a:pt x="120" y="119"/>
                  </a:lnTo>
                  <a:lnTo>
                    <a:pt x="87" y="217"/>
                  </a:lnTo>
                  <a:lnTo>
                    <a:pt x="55" y="336"/>
                  </a:lnTo>
                  <a:lnTo>
                    <a:pt x="22" y="542"/>
                  </a:lnTo>
                  <a:lnTo>
                    <a:pt x="0" y="639"/>
                  </a:lnTo>
                  <a:lnTo>
                    <a:pt x="249" y="1419"/>
                  </a:lnTo>
                  <a:lnTo>
                    <a:pt x="206" y="1538"/>
                  </a:lnTo>
                  <a:lnTo>
                    <a:pt x="130" y="1831"/>
                  </a:lnTo>
                  <a:lnTo>
                    <a:pt x="87" y="2015"/>
                  </a:lnTo>
                  <a:lnTo>
                    <a:pt x="55" y="2210"/>
                  </a:lnTo>
                  <a:lnTo>
                    <a:pt x="22" y="2405"/>
                  </a:lnTo>
                  <a:lnTo>
                    <a:pt x="11" y="2589"/>
                  </a:lnTo>
                  <a:lnTo>
                    <a:pt x="120" y="2643"/>
                  </a:lnTo>
                  <a:lnTo>
                    <a:pt x="228" y="2686"/>
                  </a:lnTo>
                  <a:lnTo>
                    <a:pt x="412" y="2741"/>
                  </a:lnTo>
                  <a:lnTo>
                    <a:pt x="531" y="2762"/>
                  </a:lnTo>
                  <a:lnTo>
                    <a:pt x="574" y="2773"/>
                  </a:lnTo>
                  <a:lnTo>
                    <a:pt x="574" y="2621"/>
                  </a:lnTo>
                  <a:lnTo>
                    <a:pt x="574" y="2286"/>
                  </a:lnTo>
                  <a:lnTo>
                    <a:pt x="574" y="2101"/>
                  </a:lnTo>
                  <a:lnTo>
                    <a:pt x="585" y="1928"/>
                  </a:lnTo>
                  <a:lnTo>
                    <a:pt x="607" y="1809"/>
                  </a:lnTo>
                  <a:lnTo>
                    <a:pt x="618" y="1766"/>
                  </a:lnTo>
                  <a:lnTo>
                    <a:pt x="629" y="1744"/>
                  </a:lnTo>
                  <a:lnTo>
                    <a:pt x="661" y="1679"/>
                  </a:lnTo>
                  <a:lnTo>
                    <a:pt x="715" y="1582"/>
                  </a:lnTo>
                  <a:lnTo>
                    <a:pt x="813" y="1322"/>
                  </a:lnTo>
                  <a:lnTo>
                    <a:pt x="943" y="964"/>
                  </a:lnTo>
                  <a:lnTo>
                    <a:pt x="834" y="813"/>
                  </a:lnTo>
                  <a:lnTo>
                    <a:pt x="596" y="466"/>
                  </a:lnTo>
                  <a:lnTo>
                    <a:pt x="466" y="282"/>
                  </a:lnTo>
                  <a:lnTo>
                    <a:pt x="336" y="130"/>
                  </a:lnTo>
                  <a:lnTo>
                    <a:pt x="239" y="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1;p45">
              <a:extLst>
                <a:ext uri="{FF2B5EF4-FFF2-40B4-BE49-F238E27FC236}">
                  <a16:creationId xmlns:a16="http://schemas.microsoft.com/office/drawing/2014/main" id="{CE863F32-CED0-7A3B-402E-9AB9C960127A}"/>
                </a:ext>
              </a:extLst>
            </p:cNvPr>
            <p:cNvSpPr/>
            <p:nvPr/>
          </p:nvSpPr>
          <p:spPr>
            <a:xfrm>
              <a:off x="4324350" y="2314425"/>
              <a:ext cx="226150" cy="201750"/>
            </a:xfrm>
            <a:custGeom>
              <a:avLst/>
              <a:gdLst/>
              <a:ahLst/>
              <a:cxnLst/>
              <a:rect l="l" t="t" r="r" b="b"/>
              <a:pathLst>
                <a:path w="9046" h="8070" extrusionOk="0">
                  <a:moveTo>
                    <a:pt x="4972" y="0"/>
                  </a:moveTo>
                  <a:lnTo>
                    <a:pt x="4193" y="195"/>
                  </a:lnTo>
                  <a:lnTo>
                    <a:pt x="3034" y="488"/>
                  </a:lnTo>
                  <a:lnTo>
                    <a:pt x="1496" y="888"/>
                  </a:lnTo>
                  <a:lnTo>
                    <a:pt x="1474" y="1040"/>
                  </a:lnTo>
                  <a:lnTo>
                    <a:pt x="1463" y="1192"/>
                  </a:lnTo>
                  <a:lnTo>
                    <a:pt x="1463" y="1376"/>
                  </a:lnTo>
                  <a:lnTo>
                    <a:pt x="1398" y="1387"/>
                  </a:lnTo>
                  <a:lnTo>
                    <a:pt x="1236" y="1430"/>
                  </a:lnTo>
                  <a:lnTo>
                    <a:pt x="1095" y="1495"/>
                  </a:lnTo>
                  <a:lnTo>
                    <a:pt x="986" y="1571"/>
                  </a:lnTo>
                  <a:lnTo>
                    <a:pt x="889" y="1647"/>
                  </a:lnTo>
                  <a:lnTo>
                    <a:pt x="813" y="1744"/>
                  </a:lnTo>
                  <a:lnTo>
                    <a:pt x="748" y="1842"/>
                  </a:lnTo>
                  <a:lnTo>
                    <a:pt x="705" y="1939"/>
                  </a:lnTo>
                  <a:lnTo>
                    <a:pt x="661" y="2047"/>
                  </a:lnTo>
                  <a:lnTo>
                    <a:pt x="607" y="2253"/>
                  </a:lnTo>
                  <a:lnTo>
                    <a:pt x="542" y="2448"/>
                  </a:lnTo>
                  <a:lnTo>
                    <a:pt x="510" y="2535"/>
                  </a:lnTo>
                  <a:lnTo>
                    <a:pt x="467" y="2621"/>
                  </a:lnTo>
                  <a:lnTo>
                    <a:pt x="412" y="2686"/>
                  </a:lnTo>
                  <a:lnTo>
                    <a:pt x="347" y="2741"/>
                  </a:lnTo>
                  <a:lnTo>
                    <a:pt x="293" y="2784"/>
                  </a:lnTo>
                  <a:lnTo>
                    <a:pt x="250" y="2827"/>
                  </a:lnTo>
                  <a:lnTo>
                    <a:pt x="217" y="2881"/>
                  </a:lnTo>
                  <a:lnTo>
                    <a:pt x="174" y="2946"/>
                  </a:lnTo>
                  <a:lnTo>
                    <a:pt x="120" y="3087"/>
                  </a:lnTo>
                  <a:lnTo>
                    <a:pt x="77" y="3239"/>
                  </a:lnTo>
                  <a:lnTo>
                    <a:pt x="44" y="3390"/>
                  </a:lnTo>
                  <a:lnTo>
                    <a:pt x="22" y="3531"/>
                  </a:lnTo>
                  <a:lnTo>
                    <a:pt x="1" y="3802"/>
                  </a:lnTo>
                  <a:lnTo>
                    <a:pt x="1" y="4008"/>
                  </a:lnTo>
                  <a:lnTo>
                    <a:pt x="1" y="4084"/>
                  </a:lnTo>
                  <a:lnTo>
                    <a:pt x="488" y="5178"/>
                  </a:lnTo>
                  <a:lnTo>
                    <a:pt x="5102" y="7344"/>
                  </a:lnTo>
                  <a:lnTo>
                    <a:pt x="6630" y="8070"/>
                  </a:lnTo>
                  <a:lnTo>
                    <a:pt x="8774" y="4279"/>
                  </a:lnTo>
                  <a:lnTo>
                    <a:pt x="8839" y="4192"/>
                  </a:lnTo>
                  <a:lnTo>
                    <a:pt x="8894" y="4105"/>
                  </a:lnTo>
                  <a:lnTo>
                    <a:pt x="8937" y="4019"/>
                  </a:lnTo>
                  <a:lnTo>
                    <a:pt x="8969" y="3932"/>
                  </a:lnTo>
                  <a:lnTo>
                    <a:pt x="9045" y="3802"/>
                  </a:lnTo>
                  <a:lnTo>
                    <a:pt x="9013" y="3770"/>
                  </a:lnTo>
                  <a:lnTo>
                    <a:pt x="9034" y="3672"/>
                  </a:lnTo>
                  <a:lnTo>
                    <a:pt x="9034" y="3585"/>
                  </a:lnTo>
                  <a:lnTo>
                    <a:pt x="9034" y="3510"/>
                  </a:lnTo>
                  <a:lnTo>
                    <a:pt x="8482" y="2946"/>
                  </a:lnTo>
                  <a:lnTo>
                    <a:pt x="7897" y="2361"/>
                  </a:lnTo>
                  <a:lnTo>
                    <a:pt x="7215" y="1712"/>
                  </a:lnTo>
                  <a:lnTo>
                    <a:pt x="6857" y="1376"/>
                  </a:lnTo>
                  <a:lnTo>
                    <a:pt x="6500" y="1051"/>
                  </a:lnTo>
                  <a:lnTo>
                    <a:pt x="6164" y="758"/>
                  </a:lnTo>
                  <a:lnTo>
                    <a:pt x="5839" y="498"/>
                  </a:lnTo>
                  <a:lnTo>
                    <a:pt x="5547" y="271"/>
                  </a:lnTo>
                  <a:lnTo>
                    <a:pt x="5427" y="184"/>
                  </a:lnTo>
                  <a:lnTo>
                    <a:pt x="5308" y="109"/>
                  </a:lnTo>
                  <a:lnTo>
                    <a:pt x="5200" y="54"/>
                  </a:lnTo>
                  <a:lnTo>
                    <a:pt x="5113" y="22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45">
              <a:extLst>
                <a:ext uri="{FF2B5EF4-FFF2-40B4-BE49-F238E27FC236}">
                  <a16:creationId xmlns:a16="http://schemas.microsoft.com/office/drawing/2014/main" id="{6C8E93EE-F348-F05B-74AC-444CC9A97A66}"/>
                </a:ext>
              </a:extLst>
            </p:cNvPr>
            <p:cNvSpPr/>
            <p:nvPr/>
          </p:nvSpPr>
          <p:spPr>
            <a:xfrm>
              <a:off x="4236900" y="2319025"/>
              <a:ext cx="164125" cy="131625"/>
            </a:xfrm>
            <a:custGeom>
              <a:avLst/>
              <a:gdLst/>
              <a:ahLst/>
              <a:cxnLst/>
              <a:rect l="l" t="t" r="r" b="b"/>
              <a:pathLst>
                <a:path w="6565" h="5265" extrusionOk="0">
                  <a:moveTo>
                    <a:pt x="3824" y="0"/>
                  </a:moveTo>
                  <a:lnTo>
                    <a:pt x="997" y="585"/>
                  </a:lnTo>
                  <a:lnTo>
                    <a:pt x="0" y="3066"/>
                  </a:lnTo>
                  <a:lnTo>
                    <a:pt x="119" y="3163"/>
                  </a:lnTo>
                  <a:lnTo>
                    <a:pt x="433" y="3401"/>
                  </a:lnTo>
                  <a:lnTo>
                    <a:pt x="910" y="3737"/>
                  </a:lnTo>
                  <a:lnTo>
                    <a:pt x="1192" y="3932"/>
                  </a:lnTo>
                  <a:lnTo>
                    <a:pt x="1495" y="4127"/>
                  </a:lnTo>
                  <a:lnTo>
                    <a:pt x="1809" y="4333"/>
                  </a:lnTo>
                  <a:lnTo>
                    <a:pt x="2134" y="4528"/>
                  </a:lnTo>
                  <a:lnTo>
                    <a:pt x="2470" y="4712"/>
                  </a:lnTo>
                  <a:lnTo>
                    <a:pt x="2806" y="4875"/>
                  </a:lnTo>
                  <a:lnTo>
                    <a:pt x="3130" y="5026"/>
                  </a:lnTo>
                  <a:lnTo>
                    <a:pt x="3445" y="5135"/>
                  </a:lnTo>
                  <a:lnTo>
                    <a:pt x="3596" y="5178"/>
                  </a:lnTo>
                  <a:lnTo>
                    <a:pt x="3737" y="5210"/>
                  </a:lnTo>
                  <a:lnTo>
                    <a:pt x="3878" y="5243"/>
                  </a:lnTo>
                  <a:lnTo>
                    <a:pt x="4008" y="5254"/>
                  </a:lnTo>
                  <a:lnTo>
                    <a:pt x="4257" y="5265"/>
                  </a:lnTo>
                  <a:lnTo>
                    <a:pt x="4506" y="5265"/>
                  </a:lnTo>
                  <a:lnTo>
                    <a:pt x="4755" y="5254"/>
                  </a:lnTo>
                  <a:lnTo>
                    <a:pt x="4983" y="5243"/>
                  </a:lnTo>
                  <a:lnTo>
                    <a:pt x="5416" y="5200"/>
                  </a:lnTo>
                  <a:lnTo>
                    <a:pt x="5795" y="5145"/>
                  </a:lnTo>
                  <a:lnTo>
                    <a:pt x="6120" y="5080"/>
                  </a:lnTo>
                  <a:lnTo>
                    <a:pt x="6358" y="5026"/>
                  </a:lnTo>
                  <a:lnTo>
                    <a:pt x="6564" y="4972"/>
                  </a:lnTo>
                  <a:lnTo>
                    <a:pt x="5849" y="997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3;p45">
              <a:extLst>
                <a:ext uri="{FF2B5EF4-FFF2-40B4-BE49-F238E27FC236}">
                  <a16:creationId xmlns:a16="http://schemas.microsoft.com/office/drawing/2014/main" id="{B8BB370C-1936-04A6-AE24-9BBCB4387BA8}"/>
                </a:ext>
              </a:extLst>
            </p:cNvPr>
            <p:cNvSpPr/>
            <p:nvPr/>
          </p:nvSpPr>
          <p:spPr>
            <a:xfrm>
              <a:off x="4459200" y="2364775"/>
              <a:ext cx="1003050" cy="428150"/>
            </a:xfrm>
            <a:custGeom>
              <a:avLst/>
              <a:gdLst/>
              <a:ahLst/>
              <a:cxnLst/>
              <a:rect l="l" t="t" r="r" b="b"/>
              <a:pathLst>
                <a:path w="40122" h="17126" extrusionOk="0">
                  <a:moveTo>
                    <a:pt x="38247" y="1"/>
                  </a:moveTo>
                  <a:lnTo>
                    <a:pt x="35865" y="1203"/>
                  </a:lnTo>
                  <a:lnTo>
                    <a:pt x="30460" y="3922"/>
                  </a:lnTo>
                  <a:lnTo>
                    <a:pt x="27448" y="5428"/>
                  </a:lnTo>
                  <a:lnTo>
                    <a:pt x="24675" y="6814"/>
                  </a:lnTo>
                  <a:lnTo>
                    <a:pt x="22444" y="7908"/>
                  </a:lnTo>
                  <a:lnTo>
                    <a:pt x="21653" y="8298"/>
                  </a:lnTo>
                  <a:lnTo>
                    <a:pt x="21112" y="8547"/>
                  </a:lnTo>
                  <a:lnTo>
                    <a:pt x="21003" y="8580"/>
                  </a:lnTo>
                  <a:lnTo>
                    <a:pt x="20884" y="8601"/>
                  </a:lnTo>
                  <a:lnTo>
                    <a:pt x="20744" y="8612"/>
                  </a:lnTo>
                  <a:lnTo>
                    <a:pt x="20581" y="8612"/>
                  </a:lnTo>
                  <a:lnTo>
                    <a:pt x="20397" y="8590"/>
                  </a:lnTo>
                  <a:lnTo>
                    <a:pt x="20202" y="8558"/>
                  </a:lnTo>
                  <a:lnTo>
                    <a:pt x="19996" y="8515"/>
                  </a:lnTo>
                  <a:lnTo>
                    <a:pt x="19769" y="8460"/>
                  </a:lnTo>
                  <a:lnTo>
                    <a:pt x="19530" y="8395"/>
                  </a:lnTo>
                  <a:lnTo>
                    <a:pt x="19281" y="8320"/>
                  </a:lnTo>
                  <a:lnTo>
                    <a:pt x="18740" y="8146"/>
                  </a:lnTo>
                  <a:lnTo>
                    <a:pt x="18155" y="7919"/>
                  </a:lnTo>
                  <a:lnTo>
                    <a:pt x="17527" y="7670"/>
                  </a:lnTo>
                  <a:lnTo>
                    <a:pt x="16866" y="7377"/>
                  </a:lnTo>
                  <a:lnTo>
                    <a:pt x="16173" y="7063"/>
                  </a:lnTo>
                  <a:lnTo>
                    <a:pt x="15458" y="6727"/>
                  </a:lnTo>
                  <a:lnTo>
                    <a:pt x="14721" y="6370"/>
                  </a:lnTo>
                  <a:lnTo>
                    <a:pt x="13963" y="5991"/>
                  </a:lnTo>
                  <a:lnTo>
                    <a:pt x="13205" y="5612"/>
                  </a:lnTo>
                  <a:lnTo>
                    <a:pt x="11667" y="4810"/>
                  </a:lnTo>
                  <a:lnTo>
                    <a:pt x="10161" y="3998"/>
                  </a:lnTo>
                  <a:lnTo>
                    <a:pt x="8720" y="3196"/>
                  </a:lnTo>
                  <a:lnTo>
                    <a:pt x="7388" y="2449"/>
                  </a:lnTo>
                  <a:lnTo>
                    <a:pt x="6207" y="1766"/>
                  </a:lnTo>
                  <a:lnTo>
                    <a:pt x="4442" y="748"/>
                  </a:lnTo>
                  <a:lnTo>
                    <a:pt x="3792" y="358"/>
                  </a:lnTo>
                  <a:lnTo>
                    <a:pt x="846" y="6402"/>
                  </a:lnTo>
                  <a:lnTo>
                    <a:pt x="1" y="8125"/>
                  </a:lnTo>
                  <a:lnTo>
                    <a:pt x="737" y="8504"/>
                  </a:lnTo>
                  <a:lnTo>
                    <a:pt x="1593" y="8948"/>
                  </a:lnTo>
                  <a:lnTo>
                    <a:pt x="2720" y="9522"/>
                  </a:lnTo>
                  <a:lnTo>
                    <a:pt x="4074" y="10193"/>
                  </a:lnTo>
                  <a:lnTo>
                    <a:pt x="5612" y="10952"/>
                  </a:lnTo>
                  <a:lnTo>
                    <a:pt x="7301" y="11764"/>
                  </a:lnTo>
                  <a:lnTo>
                    <a:pt x="9089" y="12598"/>
                  </a:lnTo>
                  <a:lnTo>
                    <a:pt x="10009" y="13020"/>
                  </a:lnTo>
                  <a:lnTo>
                    <a:pt x="10941" y="13432"/>
                  </a:lnTo>
                  <a:lnTo>
                    <a:pt x="11872" y="13844"/>
                  </a:lnTo>
                  <a:lnTo>
                    <a:pt x="12804" y="14244"/>
                  </a:lnTo>
                  <a:lnTo>
                    <a:pt x="13735" y="14634"/>
                  </a:lnTo>
                  <a:lnTo>
                    <a:pt x="14645" y="15003"/>
                  </a:lnTo>
                  <a:lnTo>
                    <a:pt x="15555" y="15360"/>
                  </a:lnTo>
                  <a:lnTo>
                    <a:pt x="16433" y="15685"/>
                  </a:lnTo>
                  <a:lnTo>
                    <a:pt x="17277" y="15988"/>
                  </a:lnTo>
                  <a:lnTo>
                    <a:pt x="18101" y="16270"/>
                  </a:lnTo>
                  <a:lnTo>
                    <a:pt x="18880" y="16508"/>
                  </a:lnTo>
                  <a:lnTo>
                    <a:pt x="19628" y="16714"/>
                  </a:lnTo>
                  <a:lnTo>
                    <a:pt x="19974" y="16812"/>
                  </a:lnTo>
                  <a:lnTo>
                    <a:pt x="20321" y="16887"/>
                  </a:lnTo>
                  <a:lnTo>
                    <a:pt x="20646" y="16952"/>
                  </a:lnTo>
                  <a:lnTo>
                    <a:pt x="20960" y="17017"/>
                  </a:lnTo>
                  <a:lnTo>
                    <a:pt x="21253" y="17061"/>
                  </a:lnTo>
                  <a:lnTo>
                    <a:pt x="21534" y="17093"/>
                  </a:lnTo>
                  <a:lnTo>
                    <a:pt x="21805" y="17115"/>
                  </a:lnTo>
                  <a:lnTo>
                    <a:pt x="22054" y="17126"/>
                  </a:lnTo>
                  <a:lnTo>
                    <a:pt x="22433" y="17115"/>
                  </a:lnTo>
                  <a:lnTo>
                    <a:pt x="22823" y="17093"/>
                  </a:lnTo>
                  <a:lnTo>
                    <a:pt x="23246" y="17039"/>
                  </a:lnTo>
                  <a:lnTo>
                    <a:pt x="23679" y="16974"/>
                  </a:lnTo>
                  <a:lnTo>
                    <a:pt x="24145" y="16877"/>
                  </a:lnTo>
                  <a:lnTo>
                    <a:pt x="24621" y="16779"/>
                  </a:lnTo>
                  <a:lnTo>
                    <a:pt x="25109" y="16649"/>
                  </a:lnTo>
                  <a:lnTo>
                    <a:pt x="25618" y="16519"/>
                  </a:lnTo>
                  <a:lnTo>
                    <a:pt x="26138" y="16357"/>
                  </a:lnTo>
                  <a:lnTo>
                    <a:pt x="26668" y="16194"/>
                  </a:lnTo>
                  <a:lnTo>
                    <a:pt x="27199" y="16021"/>
                  </a:lnTo>
                  <a:lnTo>
                    <a:pt x="27752" y="15826"/>
                  </a:lnTo>
                  <a:lnTo>
                    <a:pt x="28304" y="15631"/>
                  </a:lnTo>
                  <a:lnTo>
                    <a:pt x="28867" y="15414"/>
                  </a:lnTo>
                  <a:lnTo>
                    <a:pt x="29983" y="14970"/>
                  </a:lnTo>
                  <a:lnTo>
                    <a:pt x="31109" y="14504"/>
                  </a:lnTo>
                  <a:lnTo>
                    <a:pt x="32225" y="14028"/>
                  </a:lnTo>
                  <a:lnTo>
                    <a:pt x="33319" y="13540"/>
                  </a:lnTo>
                  <a:lnTo>
                    <a:pt x="34370" y="13053"/>
                  </a:lnTo>
                  <a:lnTo>
                    <a:pt x="35366" y="12576"/>
                  </a:lnTo>
                  <a:lnTo>
                    <a:pt x="36309" y="12121"/>
                  </a:lnTo>
                  <a:lnTo>
                    <a:pt x="37175" y="11688"/>
                  </a:lnTo>
                  <a:lnTo>
                    <a:pt x="37955" y="11298"/>
                  </a:lnTo>
                  <a:lnTo>
                    <a:pt x="38854" y="10832"/>
                  </a:lnTo>
                  <a:lnTo>
                    <a:pt x="39536" y="10475"/>
                  </a:lnTo>
                  <a:lnTo>
                    <a:pt x="40121" y="10161"/>
                  </a:lnTo>
                  <a:lnTo>
                    <a:pt x="38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4;p45">
              <a:extLst>
                <a:ext uri="{FF2B5EF4-FFF2-40B4-BE49-F238E27FC236}">
                  <a16:creationId xmlns:a16="http://schemas.microsoft.com/office/drawing/2014/main" id="{B550E027-B5A7-2277-6E60-9C4896CA69BC}"/>
                </a:ext>
              </a:extLst>
            </p:cNvPr>
            <p:cNvSpPr/>
            <p:nvPr/>
          </p:nvSpPr>
          <p:spPr>
            <a:xfrm>
              <a:off x="4459200" y="2524825"/>
              <a:ext cx="963500" cy="268100"/>
            </a:xfrm>
            <a:custGeom>
              <a:avLst/>
              <a:gdLst/>
              <a:ahLst/>
              <a:cxnLst/>
              <a:rect l="l" t="t" r="r" b="b"/>
              <a:pathLst>
                <a:path w="38540" h="10724" extrusionOk="0">
                  <a:moveTo>
                    <a:pt x="846" y="0"/>
                  </a:moveTo>
                  <a:lnTo>
                    <a:pt x="1" y="1723"/>
                  </a:lnTo>
                  <a:lnTo>
                    <a:pt x="737" y="2102"/>
                  </a:lnTo>
                  <a:lnTo>
                    <a:pt x="1593" y="2546"/>
                  </a:lnTo>
                  <a:lnTo>
                    <a:pt x="2720" y="3120"/>
                  </a:lnTo>
                  <a:lnTo>
                    <a:pt x="4074" y="3791"/>
                  </a:lnTo>
                  <a:lnTo>
                    <a:pt x="5612" y="4550"/>
                  </a:lnTo>
                  <a:lnTo>
                    <a:pt x="7301" y="5362"/>
                  </a:lnTo>
                  <a:lnTo>
                    <a:pt x="9089" y="6196"/>
                  </a:lnTo>
                  <a:lnTo>
                    <a:pt x="10009" y="6618"/>
                  </a:lnTo>
                  <a:lnTo>
                    <a:pt x="10941" y="7030"/>
                  </a:lnTo>
                  <a:lnTo>
                    <a:pt x="11872" y="7442"/>
                  </a:lnTo>
                  <a:lnTo>
                    <a:pt x="12804" y="7842"/>
                  </a:lnTo>
                  <a:lnTo>
                    <a:pt x="13735" y="8232"/>
                  </a:lnTo>
                  <a:lnTo>
                    <a:pt x="14645" y="8601"/>
                  </a:lnTo>
                  <a:lnTo>
                    <a:pt x="15555" y="8958"/>
                  </a:lnTo>
                  <a:lnTo>
                    <a:pt x="16433" y="9283"/>
                  </a:lnTo>
                  <a:lnTo>
                    <a:pt x="17277" y="9586"/>
                  </a:lnTo>
                  <a:lnTo>
                    <a:pt x="18101" y="9868"/>
                  </a:lnTo>
                  <a:lnTo>
                    <a:pt x="18880" y="10106"/>
                  </a:lnTo>
                  <a:lnTo>
                    <a:pt x="19628" y="10312"/>
                  </a:lnTo>
                  <a:lnTo>
                    <a:pt x="19974" y="10410"/>
                  </a:lnTo>
                  <a:lnTo>
                    <a:pt x="20321" y="10485"/>
                  </a:lnTo>
                  <a:lnTo>
                    <a:pt x="20646" y="10550"/>
                  </a:lnTo>
                  <a:lnTo>
                    <a:pt x="20960" y="10615"/>
                  </a:lnTo>
                  <a:lnTo>
                    <a:pt x="21253" y="10659"/>
                  </a:lnTo>
                  <a:lnTo>
                    <a:pt x="21534" y="10691"/>
                  </a:lnTo>
                  <a:lnTo>
                    <a:pt x="21805" y="10713"/>
                  </a:lnTo>
                  <a:lnTo>
                    <a:pt x="22054" y="10724"/>
                  </a:lnTo>
                  <a:lnTo>
                    <a:pt x="22433" y="10713"/>
                  </a:lnTo>
                  <a:lnTo>
                    <a:pt x="22823" y="10691"/>
                  </a:lnTo>
                  <a:lnTo>
                    <a:pt x="23246" y="10637"/>
                  </a:lnTo>
                  <a:lnTo>
                    <a:pt x="23679" y="10572"/>
                  </a:lnTo>
                  <a:lnTo>
                    <a:pt x="24145" y="10475"/>
                  </a:lnTo>
                  <a:lnTo>
                    <a:pt x="24621" y="10377"/>
                  </a:lnTo>
                  <a:lnTo>
                    <a:pt x="25109" y="10247"/>
                  </a:lnTo>
                  <a:lnTo>
                    <a:pt x="25618" y="10117"/>
                  </a:lnTo>
                  <a:lnTo>
                    <a:pt x="26138" y="9955"/>
                  </a:lnTo>
                  <a:lnTo>
                    <a:pt x="26668" y="9792"/>
                  </a:lnTo>
                  <a:lnTo>
                    <a:pt x="27199" y="9619"/>
                  </a:lnTo>
                  <a:lnTo>
                    <a:pt x="27752" y="9424"/>
                  </a:lnTo>
                  <a:lnTo>
                    <a:pt x="28304" y="9229"/>
                  </a:lnTo>
                  <a:lnTo>
                    <a:pt x="28867" y="9012"/>
                  </a:lnTo>
                  <a:lnTo>
                    <a:pt x="29983" y="8568"/>
                  </a:lnTo>
                  <a:lnTo>
                    <a:pt x="31109" y="8102"/>
                  </a:lnTo>
                  <a:lnTo>
                    <a:pt x="32225" y="7626"/>
                  </a:lnTo>
                  <a:lnTo>
                    <a:pt x="33319" y="7138"/>
                  </a:lnTo>
                  <a:lnTo>
                    <a:pt x="34370" y="6651"/>
                  </a:lnTo>
                  <a:lnTo>
                    <a:pt x="35366" y="6174"/>
                  </a:lnTo>
                  <a:lnTo>
                    <a:pt x="36309" y="5719"/>
                  </a:lnTo>
                  <a:lnTo>
                    <a:pt x="37175" y="5286"/>
                  </a:lnTo>
                  <a:lnTo>
                    <a:pt x="37955" y="4896"/>
                  </a:lnTo>
                  <a:lnTo>
                    <a:pt x="38540" y="3066"/>
                  </a:lnTo>
                  <a:lnTo>
                    <a:pt x="37998" y="3326"/>
                  </a:lnTo>
                  <a:lnTo>
                    <a:pt x="36547" y="3986"/>
                  </a:lnTo>
                  <a:lnTo>
                    <a:pt x="35540" y="4430"/>
                  </a:lnTo>
                  <a:lnTo>
                    <a:pt x="34402" y="4929"/>
                  </a:lnTo>
                  <a:lnTo>
                    <a:pt x="33157" y="5459"/>
                  </a:lnTo>
                  <a:lnTo>
                    <a:pt x="31813" y="6012"/>
                  </a:lnTo>
                  <a:lnTo>
                    <a:pt x="30438" y="6564"/>
                  </a:lnTo>
                  <a:lnTo>
                    <a:pt x="29734" y="6835"/>
                  </a:lnTo>
                  <a:lnTo>
                    <a:pt x="29030" y="7095"/>
                  </a:lnTo>
                  <a:lnTo>
                    <a:pt x="28326" y="7355"/>
                  </a:lnTo>
                  <a:lnTo>
                    <a:pt x="27622" y="7593"/>
                  </a:lnTo>
                  <a:lnTo>
                    <a:pt x="26939" y="7832"/>
                  </a:lnTo>
                  <a:lnTo>
                    <a:pt x="26257" y="8048"/>
                  </a:lnTo>
                  <a:lnTo>
                    <a:pt x="25596" y="8254"/>
                  </a:lnTo>
                  <a:lnTo>
                    <a:pt x="24957" y="8438"/>
                  </a:lnTo>
                  <a:lnTo>
                    <a:pt x="24340" y="8601"/>
                  </a:lnTo>
                  <a:lnTo>
                    <a:pt x="23755" y="8731"/>
                  </a:lnTo>
                  <a:lnTo>
                    <a:pt x="23202" y="8850"/>
                  </a:lnTo>
                  <a:lnTo>
                    <a:pt x="22682" y="8936"/>
                  </a:lnTo>
                  <a:lnTo>
                    <a:pt x="22195" y="8991"/>
                  </a:lnTo>
                  <a:lnTo>
                    <a:pt x="21968" y="9012"/>
                  </a:lnTo>
                  <a:lnTo>
                    <a:pt x="21556" y="9012"/>
                  </a:lnTo>
                  <a:lnTo>
                    <a:pt x="21350" y="9001"/>
                  </a:lnTo>
                  <a:lnTo>
                    <a:pt x="21123" y="8980"/>
                  </a:lnTo>
                  <a:lnTo>
                    <a:pt x="20884" y="8947"/>
                  </a:lnTo>
                  <a:lnTo>
                    <a:pt x="20635" y="8904"/>
                  </a:lnTo>
                  <a:lnTo>
                    <a:pt x="20364" y="8850"/>
                  </a:lnTo>
                  <a:lnTo>
                    <a:pt x="19801" y="8709"/>
                  </a:lnTo>
                  <a:lnTo>
                    <a:pt x="19195" y="8536"/>
                  </a:lnTo>
                  <a:lnTo>
                    <a:pt x="18545" y="8330"/>
                  </a:lnTo>
                  <a:lnTo>
                    <a:pt x="17862" y="8102"/>
                  </a:lnTo>
                  <a:lnTo>
                    <a:pt x="17147" y="7842"/>
                  </a:lnTo>
                  <a:lnTo>
                    <a:pt x="16400" y="7550"/>
                  </a:lnTo>
                  <a:lnTo>
                    <a:pt x="15631" y="7247"/>
                  </a:lnTo>
                  <a:lnTo>
                    <a:pt x="14840" y="6911"/>
                  </a:lnTo>
                  <a:lnTo>
                    <a:pt x="14039" y="6575"/>
                  </a:lnTo>
                  <a:lnTo>
                    <a:pt x="13226" y="6207"/>
                  </a:lnTo>
                  <a:lnTo>
                    <a:pt x="12403" y="5839"/>
                  </a:lnTo>
                  <a:lnTo>
                    <a:pt x="11580" y="5459"/>
                  </a:lnTo>
                  <a:lnTo>
                    <a:pt x="10757" y="5070"/>
                  </a:lnTo>
                  <a:lnTo>
                    <a:pt x="9121" y="4279"/>
                  </a:lnTo>
                  <a:lnTo>
                    <a:pt x="7529" y="3499"/>
                  </a:lnTo>
                  <a:lnTo>
                    <a:pt x="6023" y="2730"/>
                  </a:lnTo>
                  <a:lnTo>
                    <a:pt x="4637" y="2015"/>
                  </a:lnTo>
                  <a:lnTo>
                    <a:pt x="3391" y="1365"/>
                  </a:lnTo>
                  <a:lnTo>
                    <a:pt x="2319" y="79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5;p45">
              <a:extLst>
                <a:ext uri="{FF2B5EF4-FFF2-40B4-BE49-F238E27FC236}">
                  <a16:creationId xmlns:a16="http://schemas.microsoft.com/office/drawing/2014/main" id="{9C43D17B-6912-CE75-46BC-4A40757ED333}"/>
                </a:ext>
              </a:extLst>
            </p:cNvPr>
            <p:cNvSpPr/>
            <p:nvPr/>
          </p:nvSpPr>
          <p:spPr>
            <a:xfrm>
              <a:off x="4945825" y="4514600"/>
              <a:ext cx="447650" cy="231000"/>
            </a:xfrm>
            <a:custGeom>
              <a:avLst/>
              <a:gdLst/>
              <a:ahLst/>
              <a:cxnLst/>
              <a:rect l="l" t="t" r="r" b="b"/>
              <a:pathLst>
                <a:path w="17906" h="9240" extrusionOk="0">
                  <a:moveTo>
                    <a:pt x="10540" y="0"/>
                  </a:moveTo>
                  <a:lnTo>
                    <a:pt x="10355" y="217"/>
                  </a:lnTo>
                  <a:lnTo>
                    <a:pt x="1009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17"/>
                  </a:lnTo>
                  <a:lnTo>
                    <a:pt x="8893" y="1679"/>
                  </a:lnTo>
                  <a:lnTo>
                    <a:pt x="8687" y="1841"/>
                  </a:lnTo>
                  <a:lnTo>
                    <a:pt x="8492" y="1982"/>
                  </a:lnTo>
                  <a:lnTo>
                    <a:pt x="8287" y="2123"/>
                  </a:lnTo>
                  <a:lnTo>
                    <a:pt x="8092" y="2231"/>
                  </a:lnTo>
                  <a:lnTo>
                    <a:pt x="7886" y="2329"/>
                  </a:lnTo>
                  <a:lnTo>
                    <a:pt x="7756" y="2383"/>
                  </a:lnTo>
                  <a:lnTo>
                    <a:pt x="7604" y="2437"/>
                  </a:lnTo>
                  <a:lnTo>
                    <a:pt x="7258" y="2546"/>
                  </a:lnTo>
                  <a:lnTo>
                    <a:pt x="6857" y="2654"/>
                  </a:lnTo>
                  <a:lnTo>
                    <a:pt x="6413" y="2751"/>
                  </a:lnTo>
                  <a:lnTo>
                    <a:pt x="5936" y="2849"/>
                  </a:lnTo>
                  <a:lnTo>
                    <a:pt x="5427" y="2935"/>
                  </a:lnTo>
                  <a:lnTo>
                    <a:pt x="4366" y="3109"/>
                  </a:lnTo>
                  <a:lnTo>
                    <a:pt x="3315" y="3260"/>
                  </a:lnTo>
                  <a:lnTo>
                    <a:pt x="2329" y="3390"/>
                  </a:lnTo>
                  <a:lnTo>
                    <a:pt x="1506" y="3510"/>
                  </a:lnTo>
                  <a:lnTo>
                    <a:pt x="910" y="3596"/>
                  </a:lnTo>
                  <a:lnTo>
                    <a:pt x="769" y="3629"/>
                  </a:lnTo>
                  <a:lnTo>
                    <a:pt x="639" y="3683"/>
                  </a:lnTo>
                  <a:lnTo>
                    <a:pt x="520" y="3759"/>
                  </a:lnTo>
                  <a:lnTo>
                    <a:pt x="423" y="3834"/>
                  </a:lnTo>
                  <a:lnTo>
                    <a:pt x="336" y="3932"/>
                  </a:lnTo>
                  <a:lnTo>
                    <a:pt x="260" y="4029"/>
                  </a:lnTo>
                  <a:lnTo>
                    <a:pt x="206" y="4127"/>
                  </a:lnTo>
                  <a:lnTo>
                    <a:pt x="152" y="4235"/>
                  </a:lnTo>
                  <a:lnTo>
                    <a:pt x="109" y="4333"/>
                  </a:lnTo>
                  <a:lnTo>
                    <a:pt x="76" y="4441"/>
                  </a:lnTo>
                  <a:lnTo>
                    <a:pt x="33" y="4604"/>
                  </a:lnTo>
                  <a:lnTo>
                    <a:pt x="11" y="4723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398"/>
                  </a:lnTo>
                  <a:lnTo>
                    <a:pt x="11190" y="7062"/>
                  </a:lnTo>
                  <a:lnTo>
                    <a:pt x="11428" y="6878"/>
                  </a:lnTo>
                  <a:lnTo>
                    <a:pt x="11688" y="6694"/>
                  </a:lnTo>
                  <a:lnTo>
                    <a:pt x="11948" y="6510"/>
                  </a:lnTo>
                  <a:lnTo>
                    <a:pt x="12197" y="6347"/>
                  </a:lnTo>
                  <a:lnTo>
                    <a:pt x="12446" y="6196"/>
                  </a:lnTo>
                  <a:lnTo>
                    <a:pt x="12673" y="6077"/>
                  </a:lnTo>
                  <a:lnTo>
                    <a:pt x="12782" y="6033"/>
                  </a:lnTo>
                  <a:lnTo>
                    <a:pt x="12879" y="6001"/>
                  </a:lnTo>
                  <a:lnTo>
                    <a:pt x="12977" y="5979"/>
                  </a:lnTo>
                  <a:lnTo>
                    <a:pt x="13063" y="5957"/>
                  </a:lnTo>
                  <a:lnTo>
                    <a:pt x="13128" y="5957"/>
                  </a:lnTo>
                  <a:lnTo>
                    <a:pt x="13193" y="5968"/>
                  </a:lnTo>
                  <a:lnTo>
                    <a:pt x="13248" y="6001"/>
                  </a:lnTo>
                  <a:lnTo>
                    <a:pt x="13291" y="6044"/>
                  </a:lnTo>
                  <a:lnTo>
                    <a:pt x="13356" y="6152"/>
                  </a:lnTo>
                  <a:lnTo>
                    <a:pt x="13410" y="6293"/>
                  </a:lnTo>
                  <a:lnTo>
                    <a:pt x="13442" y="6445"/>
                  </a:lnTo>
                  <a:lnTo>
                    <a:pt x="13475" y="6618"/>
                  </a:lnTo>
                  <a:lnTo>
                    <a:pt x="13497" y="6792"/>
                  </a:lnTo>
                  <a:lnTo>
                    <a:pt x="13518" y="6976"/>
                  </a:lnTo>
                  <a:lnTo>
                    <a:pt x="13529" y="7344"/>
                  </a:lnTo>
                  <a:lnTo>
                    <a:pt x="13518" y="7691"/>
                  </a:lnTo>
                  <a:lnTo>
                    <a:pt x="13497" y="7983"/>
                  </a:lnTo>
                  <a:lnTo>
                    <a:pt x="13475" y="8254"/>
                  </a:lnTo>
                  <a:lnTo>
                    <a:pt x="16974" y="9239"/>
                  </a:lnTo>
                  <a:lnTo>
                    <a:pt x="17125" y="8416"/>
                  </a:lnTo>
                  <a:lnTo>
                    <a:pt x="17277" y="7528"/>
                  </a:lnTo>
                  <a:lnTo>
                    <a:pt x="17450" y="6445"/>
                  </a:lnTo>
                  <a:lnTo>
                    <a:pt x="17613" y="5264"/>
                  </a:lnTo>
                  <a:lnTo>
                    <a:pt x="17699" y="4658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3" y="2957"/>
                  </a:lnTo>
                  <a:lnTo>
                    <a:pt x="17894" y="2470"/>
                  </a:lnTo>
                  <a:lnTo>
                    <a:pt x="17905" y="2026"/>
                  </a:lnTo>
                  <a:lnTo>
                    <a:pt x="10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6;p45">
              <a:extLst>
                <a:ext uri="{FF2B5EF4-FFF2-40B4-BE49-F238E27FC236}">
                  <a16:creationId xmlns:a16="http://schemas.microsoft.com/office/drawing/2014/main" id="{1E506E44-6696-277E-2B8E-1DC095B66A71}"/>
                </a:ext>
              </a:extLst>
            </p:cNvPr>
            <p:cNvSpPr/>
            <p:nvPr/>
          </p:nvSpPr>
          <p:spPr>
            <a:xfrm>
              <a:off x="5578400" y="4663800"/>
              <a:ext cx="447625" cy="231275"/>
            </a:xfrm>
            <a:custGeom>
              <a:avLst/>
              <a:gdLst/>
              <a:ahLst/>
              <a:cxnLst/>
              <a:rect l="l" t="t" r="r" b="b"/>
              <a:pathLst>
                <a:path w="17905" h="9251" extrusionOk="0">
                  <a:moveTo>
                    <a:pt x="10539" y="0"/>
                  </a:moveTo>
                  <a:lnTo>
                    <a:pt x="10355" y="228"/>
                  </a:lnTo>
                  <a:lnTo>
                    <a:pt x="10106" y="509"/>
                  </a:lnTo>
                  <a:lnTo>
                    <a:pt x="9803" y="834"/>
                  </a:lnTo>
                  <a:lnTo>
                    <a:pt x="9456" y="1181"/>
                  </a:lnTo>
                  <a:lnTo>
                    <a:pt x="9272" y="1354"/>
                  </a:lnTo>
                  <a:lnTo>
                    <a:pt x="9088" y="1528"/>
                  </a:lnTo>
                  <a:lnTo>
                    <a:pt x="8893" y="1690"/>
                  </a:lnTo>
                  <a:lnTo>
                    <a:pt x="8698" y="1842"/>
                  </a:lnTo>
                  <a:lnTo>
                    <a:pt x="8492" y="1993"/>
                  </a:lnTo>
                  <a:lnTo>
                    <a:pt x="8286" y="2123"/>
                  </a:lnTo>
                  <a:lnTo>
                    <a:pt x="8091" y="2242"/>
                  </a:lnTo>
                  <a:lnTo>
                    <a:pt x="7886" y="2340"/>
                  </a:lnTo>
                  <a:lnTo>
                    <a:pt x="7756" y="2394"/>
                  </a:lnTo>
                  <a:lnTo>
                    <a:pt x="7604" y="2448"/>
                  </a:lnTo>
                  <a:lnTo>
                    <a:pt x="7257" y="2546"/>
                  </a:lnTo>
                  <a:lnTo>
                    <a:pt x="6857" y="2654"/>
                  </a:lnTo>
                  <a:lnTo>
                    <a:pt x="6413" y="2752"/>
                  </a:lnTo>
                  <a:lnTo>
                    <a:pt x="5936" y="2849"/>
                  </a:lnTo>
                  <a:lnTo>
                    <a:pt x="5427" y="2936"/>
                  </a:lnTo>
                  <a:lnTo>
                    <a:pt x="4365" y="3109"/>
                  </a:lnTo>
                  <a:lnTo>
                    <a:pt x="3315" y="3261"/>
                  </a:lnTo>
                  <a:lnTo>
                    <a:pt x="2340" y="3401"/>
                  </a:lnTo>
                  <a:lnTo>
                    <a:pt x="1517" y="3510"/>
                  </a:lnTo>
                  <a:lnTo>
                    <a:pt x="910" y="3596"/>
                  </a:lnTo>
                  <a:lnTo>
                    <a:pt x="769" y="3640"/>
                  </a:lnTo>
                  <a:lnTo>
                    <a:pt x="639" y="3694"/>
                  </a:lnTo>
                  <a:lnTo>
                    <a:pt x="531" y="3759"/>
                  </a:lnTo>
                  <a:lnTo>
                    <a:pt x="423" y="3846"/>
                  </a:lnTo>
                  <a:lnTo>
                    <a:pt x="336" y="3932"/>
                  </a:lnTo>
                  <a:lnTo>
                    <a:pt x="271" y="4030"/>
                  </a:lnTo>
                  <a:lnTo>
                    <a:pt x="206" y="4138"/>
                  </a:lnTo>
                  <a:lnTo>
                    <a:pt x="152" y="4235"/>
                  </a:lnTo>
                  <a:lnTo>
                    <a:pt x="108" y="4344"/>
                  </a:lnTo>
                  <a:lnTo>
                    <a:pt x="76" y="4441"/>
                  </a:lnTo>
                  <a:lnTo>
                    <a:pt x="33" y="4615"/>
                  </a:lnTo>
                  <a:lnTo>
                    <a:pt x="11" y="4734"/>
                  </a:lnTo>
                  <a:lnTo>
                    <a:pt x="0" y="4777"/>
                  </a:lnTo>
                  <a:lnTo>
                    <a:pt x="10366" y="7745"/>
                  </a:lnTo>
                  <a:lnTo>
                    <a:pt x="10767" y="7409"/>
                  </a:lnTo>
                  <a:lnTo>
                    <a:pt x="11189" y="7063"/>
                  </a:lnTo>
                  <a:lnTo>
                    <a:pt x="11438" y="6878"/>
                  </a:lnTo>
                  <a:lnTo>
                    <a:pt x="11688" y="6694"/>
                  </a:lnTo>
                  <a:lnTo>
                    <a:pt x="11947" y="6510"/>
                  </a:lnTo>
                  <a:lnTo>
                    <a:pt x="12207" y="6348"/>
                  </a:lnTo>
                  <a:lnTo>
                    <a:pt x="12446" y="6207"/>
                  </a:lnTo>
                  <a:lnTo>
                    <a:pt x="12673" y="6088"/>
                  </a:lnTo>
                  <a:lnTo>
                    <a:pt x="12782" y="6044"/>
                  </a:lnTo>
                  <a:lnTo>
                    <a:pt x="12890" y="6001"/>
                  </a:lnTo>
                  <a:lnTo>
                    <a:pt x="12976" y="5979"/>
                  </a:lnTo>
                  <a:lnTo>
                    <a:pt x="13063" y="5969"/>
                  </a:lnTo>
                  <a:lnTo>
                    <a:pt x="13139" y="5969"/>
                  </a:lnTo>
                  <a:lnTo>
                    <a:pt x="13204" y="5979"/>
                  </a:lnTo>
                  <a:lnTo>
                    <a:pt x="13247" y="6001"/>
                  </a:lnTo>
                  <a:lnTo>
                    <a:pt x="13291" y="6044"/>
                  </a:lnTo>
                  <a:lnTo>
                    <a:pt x="13356" y="6163"/>
                  </a:lnTo>
                  <a:lnTo>
                    <a:pt x="13410" y="6293"/>
                  </a:lnTo>
                  <a:lnTo>
                    <a:pt x="13453" y="6456"/>
                  </a:lnTo>
                  <a:lnTo>
                    <a:pt x="13475" y="6618"/>
                  </a:lnTo>
                  <a:lnTo>
                    <a:pt x="13507" y="6803"/>
                  </a:lnTo>
                  <a:lnTo>
                    <a:pt x="13518" y="6987"/>
                  </a:lnTo>
                  <a:lnTo>
                    <a:pt x="13529" y="7355"/>
                  </a:lnTo>
                  <a:lnTo>
                    <a:pt x="13518" y="7702"/>
                  </a:lnTo>
                  <a:lnTo>
                    <a:pt x="13507" y="7983"/>
                  </a:lnTo>
                  <a:lnTo>
                    <a:pt x="13475" y="8254"/>
                  </a:lnTo>
                  <a:lnTo>
                    <a:pt x="16973" y="9251"/>
                  </a:lnTo>
                  <a:lnTo>
                    <a:pt x="17125" y="8427"/>
                  </a:lnTo>
                  <a:lnTo>
                    <a:pt x="17277" y="7539"/>
                  </a:lnTo>
                  <a:lnTo>
                    <a:pt x="17450" y="6445"/>
                  </a:lnTo>
                  <a:lnTo>
                    <a:pt x="17623" y="5264"/>
                  </a:lnTo>
                  <a:lnTo>
                    <a:pt x="17699" y="4669"/>
                  </a:lnTo>
                  <a:lnTo>
                    <a:pt x="17764" y="4073"/>
                  </a:lnTo>
                  <a:lnTo>
                    <a:pt x="17829" y="3499"/>
                  </a:lnTo>
                  <a:lnTo>
                    <a:pt x="17872" y="2968"/>
                  </a:lnTo>
                  <a:lnTo>
                    <a:pt x="17894" y="2470"/>
                  </a:lnTo>
                  <a:lnTo>
                    <a:pt x="17905" y="2037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7;p45">
              <a:extLst>
                <a:ext uri="{FF2B5EF4-FFF2-40B4-BE49-F238E27FC236}">
                  <a16:creationId xmlns:a16="http://schemas.microsoft.com/office/drawing/2014/main" id="{DBF8B7E1-E732-E21E-ACF2-4E732DFD0D79}"/>
                </a:ext>
              </a:extLst>
            </p:cNvPr>
            <p:cNvSpPr/>
            <p:nvPr/>
          </p:nvSpPr>
          <p:spPr>
            <a:xfrm>
              <a:off x="5381525" y="3349925"/>
              <a:ext cx="714650" cy="1383500"/>
            </a:xfrm>
            <a:custGeom>
              <a:avLst/>
              <a:gdLst/>
              <a:ahLst/>
              <a:cxnLst/>
              <a:rect l="l" t="t" r="r" b="b"/>
              <a:pathLst>
                <a:path w="28586" h="55340" extrusionOk="0">
                  <a:moveTo>
                    <a:pt x="13789" y="0"/>
                  </a:moveTo>
                  <a:lnTo>
                    <a:pt x="1" y="509"/>
                  </a:lnTo>
                  <a:lnTo>
                    <a:pt x="13713" y="53314"/>
                  </a:lnTo>
                  <a:lnTo>
                    <a:pt x="28585" y="55339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8;p45">
              <a:extLst>
                <a:ext uri="{FF2B5EF4-FFF2-40B4-BE49-F238E27FC236}">
                  <a16:creationId xmlns:a16="http://schemas.microsoft.com/office/drawing/2014/main" id="{4A966BFD-2CB3-83BA-357E-86A65E7C944B}"/>
                </a:ext>
              </a:extLst>
            </p:cNvPr>
            <p:cNvSpPr/>
            <p:nvPr/>
          </p:nvSpPr>
          <p:spPr>
            <a:xfrm>
              <a:off x="5069850" y="3325275"/>
              <a:ext cx="872500" cy="1262450"/>
            </a:xfrm>
            <a:custGeom>
              <a:avLst/>
              <a:gdLst/>
              <a:ahLst/>
              <a:cxnLst/>
              <a:rect l="l" t="t" r="r" b="b"/>
              <a:pathLst>
                <a:path w="34900" h="50498" extrusionOk="0">
                  <a:moveTo>
                    <a:pt x="20613" y="1"/>
                  </a:moveTo>
                  <a:lnTo>
                    <a:pt x="20320" y="261"/>
                  </a:lnTo>
                  <a:lnTo>
                    <a:pt x="19519" y="975"/>
                  </a:lnTo>
                  <a:lnTo>
                    <a:pt x="18284" y="2113"/>
                  </a:lnTo>
                  <a:lnTo>
                    <a:pt x="17537" y="2806"/>
                  </a:lnTo>
                  <a:lnTo>
                    <a:pt x="16703" y="3586"/>
                  </a:lnTo>
                  <a:lnTo>
                    <a:pt x="15674" y="4561"/>
                  </a:lnTo>
                  <a:lnTo>
                    <a:pt x="14569" y="5633"/>
                  </a:lnTo>
                  <a:lnTo>
                    <a:pt x="13410" y="6760"/>
                  </a:lnTo>
                  <a:lnTo>
                    <a:pt x="12218" y="7962"/>
                  </a:lnTo>
                  <a:lnTo>
                    <a:pt x="11005" y="9197"/>
                  </a:lnTo>
                  <a:lnTo>
                    <a:pt x="9792" y="10486"/>
                  </a:lnTo>
                  <a:lnTo>
                    <a:pt x="9186" y="11136"/>
                  </a:lnTo>
                  <a:lnTo>
                    <a:pt x="8579" y="11785"/>
                  </a:lnTo>
                  <a:lnTo>
                    <a:pt x="7983" y="12446"/>
                  </a:lnTo>
                  <a:lnTo>
                    <a:pt x="7398" y="13107"/>
                  </a:lnTo>
                  <a:lnTo>
                    <a:pt x="6824" y="13768"/>
                  </a:lnTo>
                  <a:lnTo>
                    <a:pt x="6261" y="14428"/>
                  </a:lnTo>
                  <a:lnTo>
                    <a:pt x="5719" y="15089"/>
                  </a:lnTo>
                  <a:lnTo>
                    <a:pt x="5189" y="15739"/>
                  </a:lnTo>
                  <a:lnTo>
                    <a:pt x="4680" y="16389"/>
                  </a:lnTo>
                  <a:lnTo>
                    <a:pt x="4181" y="17028"/>
                  </a:lnTo>
                  <a:lnTo>
                    <a:pt x="3716" y="17667"/>
                  </a:lnTo>
                  <a:lnTo>
                    <a:pt x="3271" y="18295"/>
                  </a:lnTo>
                  <a:lnTo>
                    <a:pt x="2860" y="18902"/>
                  </a:lnTo>
                  <a:lnTo>
                    <a:pt x="2470" y="19508"/>
                  </a:lnTo>
                  <a:lnTo>
                    <a:pt x="2112" y="20093"/>
                  </a:lnTo>
                  <a:lnTo>
                    <a:pt x="1798" y="20667"/>
                  </a:lnTo>
                  <a:lnTo>
                    <a:pt x="1506" y="21231"/>
                  </a:lnTo>
                  <a:lnTo>
                    <a:pt x="1376" y="21501"/>
                  </a:lnTo>
                  <a:lnTo>
                    <a:pt x="1257" y="21761"/>
                  </a:lnTo>
                  <a:lnTo>
                    <a:pt x="1148" y="22032"/>
                  </a:lnTo>
                  <a:lnTo>
                    <a:pt x="1051" y="22281"/>
                  </a:lnTo>
                  <a:lnTo>
                    <a:pt x="953" y="22541"/>
                  </a:lnTo>
                  <a:lnTo>
                    <a:pt x="878" y="22780"/>
                  </a:lnTo>
                  <a:lnTo>
                    <a:pt x="769" y="23169"/>
                  </a:lnTo>
                  <a:lnTo>
                    <a:pt x="661" y="23570"/>
                  </a:lnTo>
                  <a:lnTo>
                    <a:pt x="574" y="23993"/>
                  </a:lnTo>
                  <a:lnTo>
                    <a:pt x="488" y="24426"/>
                  </a:lnTo>
                  <a:lnTo>
                    <a:pt x="401" y="24870"/>
                  </a:lnTo>
                  <a:lnTo>
                    <a:pt x="336" y="25325"/>
                  </a:lnTo>
                  <a:lnTo>
                    <a:pt x="271" y="25802"/>
                  </a:lnTo>
                  <a:lnTo>
                    <a:pt x="217" y="26278"/>
                  </a:lnTo>
                  <a:lnTo>
                    <a:pt x="163" y="26776"/>
                  </a:lnTo>
                  <a:lnTo>
                    <a:pt x="119" y="27285"/>
                  </a:lnTo>
                  <a:lnTo>
                    <a:pt x="87" y="27795"/>
                  </a:lnTo>
                  <a:lnTo>
                    <a:pt x="54" y="28314"/>
                  </a:lnTo>
                  <a:lnTo>
                    <a:pt x="22" y="29387"/>
                  </a:lnTo>
                  <a:lnTo>
                    <a:pt x="0" y="30492"/>
                  </a:lnTo>
                  <a:lnTo>
                    <a:pt x="0" y="31607"/>
                  </a:lnTo>
                  <a:lnTo>
                    <a:pt x="22" y="32745"/>
                  </a:lnTo>
                  <a:lnTo>
                    <a:pt x="65" y="33893"/>
                  </a:lnTo>
                  <a:lnTo>
                    <a:pt x="119" y="35041"/>
                  </a:lnTo>
                  <a:lnTo>
                    <a:pt x="184" y="36189"/>
                  </a:lnTo>
                  <a:lnTo>
                    <a:pt x="260" y="37337"/>
                  </a:lnTo>
                  <a:lnTo>
                    <a:pt x="358" y="38464"/>
                  </a:lnTo>
                  <a:lnTo>
                    <a:pt x="455" y="39579"/>
                  </a:lnTo>
                  <a:lnTo>
                    <a:pt x="564" y="40663"/>
                  </a:lnTo>
                  <a:lnTo>
                    <a:pt x="683" y="41724"/>
                  </a:lnTo>
                  <a:lnTo>
                    <a:pt x="791" y="42753"/>
                  </a:lnTo>
                  <a:lnTo>
                    <a:pt x="910" y="43739"/>
                  </a:lnTo>
                  <a:lnTo>
                    <a:pt x="1148" y="45558"/>
                  </a:lnTo>
                  <a:lnTo>
                    <a:pt x="1376" y="47151"/>
                  </a:lnTo>
                  <a:lnTo>
                    <a:pt x="1571" y="48472"/>
                  </a:lnTo>
                  <a:lnTo>
                    <a:pt x="1733" y="49469"/>
                  </a:lnTo>
                  <a:lnTo>
                    <a:pt x="1874" y="50324"/>
                  </a:lnTo>
                  <a:lnTo>
                    <a:pt x="15143" y="50498"/>
                  </a:lnTo>
                  <a:lnTo>
                    <a:pt x="11980" y="24794"/>
                  </a:lnTo>
                  <a:lnTo>
                    <a:pt x="14937" y="22660"/>
                  </a:lnTo>
                  <a:lnTo>
                    <a:pt x="17992" y="20451"/>
                  </a:lnTo>
                  <a:lnTo>
                    <a:pt x="21544" y="17862"/>
                  </a:lnTo>
                  <a:lnTo>
                    <a:pt x="23375" y="16519"/>
                  </a:lnTo>
                  <a:lnTo>
                    <a:pt x="25162" y="15197"/>
                  </a:lnTo>
                  <a:lnTo>
                    <a:pt x="26863" y="13941"/>
                  </a:lnTo>
                  <a:lnTo>
                    <a:pt x="28412" y="12760"/>
                  </a:lnTo>
                  <a:lnTo>
                    <a:pt x="29777" y="11720"/>
                  </a:lnTo>
                  <a:lnTo>
                    <a:pt x="30892" y="10843"/>
                  </a:lnTo>
                  <a:lnTo>
                    <a:pt x="31336" y="10475"/>
                  </a:lnTo>
                  <a:lnTo>
                    <a:pt x="31705" y="10172"/>
                  </a:lnTo>
                  <a:lnTo>
                    <a:pt x="31975" y="9922"/>
                  </a:lnTo>
                  <a:lnTo>
                    <a:pt x="32159" y="9738"/>
                  </a:lnTo>
                  <a:lnTo>
                    <a:pt x="32279" y="9587"/>
                  </a:lnTo>
                  <a:lnTo>
                    <a:pt x="32387" y="9413"/>
                  </a:lnTo>
                  <a:lnTo>
                    <a:pt x="32506" y="9207"/>
                  </a:lnTo>
                  <a:lnTo>
                    <a:pt x="32625" y="8980"/>
                  </a:lnTo>
                  <a:lnTo>
                    <a:pt x="32734" y="8731"/>
                  </a:lnTo>
                  <a:lnTo>
                    <a:pt x="32853" y="8460"/>
                  </a:lnTo>
                  <a:lnTo>
                    <a:pt x="32961" y="8168"/>
                  </a:lnTo>
                  <a:lnTo>
                    <a:pt x="33080" y="7864"/>
                  </a:lnTo>
                  <a:lnTo>
                    <a:pt x="33297" y="7214"/>
                  </a:lnTo>
                  <a:lnTo>
                    <a:pt x="33503" y="6521"/>
                  </a:lnTo>
                  <a:lnTo>
                    <a:pt x="33698" y="5796"/>
                  </a:lnTo>
                  <a:lnTo>
                    <a:pt x="33893" y="5059"/>
                  </a:lnTo>
                  <a:lnTo>
                    <a:pt x="34109" y="4149"/>
                  </a:lnTo>
                  <a:lnTo>
                    <a:pt x="34304" y="3272"/>
                  </a:lnTo>
                  <a:lnTo>
                    <a:pt x="34477" y="2449"/>
                  </a:lnTo>
                  <a:lnTo>
                    <a:pt x="34618" y="1712"/>
                  </a:lnTo>
                  <a:lnTo>
                    <a:pt x="34824" y="618"/>
                  </a:lnTo>
                  <a:lnTo>
                    <a:pt x="34900" y="196"/>
                  </a:lnTo>
                  <a:lnTo>
                    <a:pt x="20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9;p45">
              <a:extLst>
                <a:ext uri="{FF2B5EF4-FFF2-40B4-BE49-F238E27FC236}">
                  <a16:creationId xmlns:a16="http://schemas.microsoft.com/office/drawing/2014/main" id="{7F2A7203-5580-1760-802E-D301C9BE440A}"/>
                </a:ext>
              </a:extLst>
            </p:cNvPr>
            <p:cNvSpPr/>
            <p:nvPr/>
          </p:nvSpPr>
          <p:spPr>
            <a:xfrm>
              <a:off x="5487400" y="3325275"/>
              <a:ext cx="454950" cy="126475"/>
            </a:xfrm>
            <a:custGeom>
              <a:avLst/>
              <a:gdLst/>
              <a:ahLst/>
              <a:cxnLst/>
              <a:rect l="l" t="t" r="r" b="b"/>
              <a:pathLst>
                <a:path w="18198" h="5059" extrusionOk="0">
                  <a:moveTo>
                    <a:pt x="3911" y="1"/>
                  </a:moveTo>
                  <a:lnTo>
                    <a:pt x="3618" y="261"/>
                  </a:lnTo>
                  <a:lnTo>
                    <a:pt x="2817" y="975"/>
                  </a:lnTo>
                  <a:lnTo>
                    <a:pt x="1582" y="2113"/>
                  </a:lnTo>
                  <a:lnTo>
                    <a:pt x="835" y="2806"/>
                  </a:lnTo>
                  <a:lnTo>
                    <a:pt x="1" y="3586"/>
                  </a:lnTo>
                  <a:lnTo>
                    <a:pt x="510" y="3553"/>
                  </a:lnTo>
                  <a:lnTo>
                    <a:pt x="1106" y="3510"/>
                  </a:lnTo>
                  <a:lnTo>
                    <a:pt x="1896" y="3478"/>
                  </a:lnTo>
                  <a:lnTo>
                    <a:pt x="2860" y="3445"/>
                  </a:lnTo>
                  <a:lnTo>
                    <a:pt x="3954" y="3413"/>
                  </a:lnTo>
                  <a:lnTo>
                    <a:pt x="5178" y="3402"/>
                  </a:lnTo>
                  <a:lnTo>
                    <a:pt x="6489" y="3423"/>
                  </a:lnTo>
                  <a:lnTo>
                    <a:pt x="7171" y="3434"/>
                  </a:lnTo>
                  <a:lnTo>
                    <a:pt x="7865" y="3456"/>
                  </a:lnTo>
                  <a:lnTo>
                    <a:pt x="8569" y="3488"/>
                  </a:lnTo>
                  <a:lnTo>
                    <a:pt x="9283" y="3532"/>
                  </a:lnTo>
                  <a:lnTo>
                    <a:pt x="9998" y="3586"/>
                  </a:lnTo>
                  <a:lnTo>
                    <a:pt x="10713" y="3651"/>
                  </a:lnTo>
                  <a:lnTo>
                    <a:pt x="11428" y="3727"/>
                  </a:lnTo>
                  <a:lnTo>
                    <a:pt x="12132" y="3813"/>
                  </a:lnTo>
                  <a:lnTo>
                    <a:pt x="12836" y="3911"/>
                  </a:lnTo>
                  <a:lnTo>
                    <a:pt x="13519" y="4030"/>
                  </a:lnTo>
                  <a:lnTo>
                    <a:pt x="14190" y="4160"/>
                  </a:lnTo>
                  <a:lnTo>
                    <a:pt x="14840" y="4301"/>
                  </a:lnTo>
                  <a:lnTo>
                    <a:pt x="15468" y="4463"/>
                  </a:lnTo>
                  <a:lnTo>
                    <a:pt x="16075" y="4647"/>
                  </a:lnTo>
                  <a:lnTo>
                    <a:pt x="16357" y="4745"/>
                  </a:lnTo>
                  <a:lnTo>
                    <a:pt x="16649" y="4842"/>
                  </a:lnTo>
                  <a:lnTo>
                    <a:pt x="16920" y="4951"/>
                  </a:lnTo>
                  <a:lnTo>
                    <a:pt x="17191" y="5059"/>
                  </a:lnTo>
                  <a:lnTo>
                    <a:pt x="17407" y="4149"/>
                  </a:lnTo>
                  <a:lnTo>
                    <a:pt x="17602" y="3272"/>
                  </a:lnTo>
                  <a:lnTo>
                    <a:pt x="17775" y="2449"/>
                  </a:lnTo>
                  <a:lnTo>
                    <a:pt x="17916" y="1712"/>
                  </a:lnTo>
                  <a:lnTo>
                    <a:pt x="18122" y="618"/>
                  </a:lnTo>
                  <a:lnTo>
                    <a:pt x="18198" y="19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0;p45">
              <a:extLst>
                <a:ext uri="{FF2B5EF4-FFF2-40B4-BE49-F238E27FC236}">
                  <a16:creationId xmlns:a16="http://schemas.microsoft.com/office/drawing/2014/main" id="{DAFD242A-CE42-3DE3-067C-04F8AAD9D524}"/>
                </a:ext>
              </a:extLst>
            </p:cNvPr>
            <p:cNvSpPr/>
            <p:nvPr/>
          </p:nvSpPr>
          <p:spPr>
            <a:xfrm>
              <a:off x="5753600" y="2375625"/>
              <a:ext cx="706250" cy="905800"/>
            </a:xfrm>
            <a:custGeom>
              <a:avLst/>
              <a:gdLst/>
              <a:ahLst/>
              <a:cxnLst/>
              <a:rect l="l" t="t" r="r" b="b"/>
              <a:pathLst>
                <a:path w="28250" h="36232" extrusionOk="0">
                  <a:moveTo>
                    <a:pt x="0" y="0"/>
                  </a:moveTo>
                  <a:lnTo>
                    <a:pt x="304" y="9099"/>
                  </a:lnTo>
                  <a:lnTo>
                    <a:pt x="369" y="10940"/>
                  </a:lnTo>
                  <a:lnTo>
                    <a:pt x="12467" y="19248"/>
                  </a:lnTo>
                  <a:lnTo>
                    <a:pt x="20884" y="36232"/>
                  </a:lnTo>
                  <a:lnTo>
                    <a:pt x="22292" y="35506"/>
                  </a:lnTo>
                  <a:lnTo>
                    <a:pt x="28249" y="32430"/>
                  </a:lnTo>
                  <a:lnTo>
                    <a:pt x="19205" y="14352"/>
                  </a:lnTo>
                  <a:lnTo>
                    <a:pt x="19086" y="14125"/>
                  </a:lnTo>
                  <a:lnTo>
                    <a:pt x="18945" y="13897"/>
                  </a:lnTo>
                  <a:lnTo>
                    <a:pt x="18782" y="13659"/>
                  </a:lnTo>
                  <a:lnTo>
                    <a:pt x="18598" y="13421"/>
                  </a:lnTo>
                  <a:lnTo>
                    <a:pt x="18403" y="13171"/>
                  </a:lnTo>
                  <a:lnTo>
                    <a:pt x="18187" y="12922"/>
                  </a:lnTo>
                  <a:lnTo>
                    <a:pt x="17948" y="12662"/>
                  </a:lnTo>
                  <a:lnTo>
                    <a:pt x="17699" y="12392"/>
                  </a:lnTo>
                  <a:lnTo>
                    <a:pt x="17439" y="12121"/>
                  </a:lnTo>
                  <a:lnTo>
                    <a:pt x="17158" y="11850"/>
                  </a:lnTo>
                  <a:lnTo>
                    <a:pt x="16551" y="11298"/>
                  </a:lnTo>
                  <a:lnTo>
                    <a:pt x="15901" y="10723"/>
                  </a:lnTo>
                  <a:lnTo>
                    <a:pt x="15208" y="10139"/>
                  </a:lnTo>
                  <a:lnTo>
                    <a:pt x="14471" y="9554"/>
                  </a:lnTo>
                  <a:lnTo>
                    <a:pt x="13702" y="8958"/>
                  </a:lnTo>
                  <a:lnTo>
                    <a:pt x="12901" y="8362"/>
                  </a:lnTo>
                  <a:lnTo>
                    <a:pt x="12088" y="7766"/>
                  </a:lnTo>
                  <a:lnTo>
                    <a:pt x="11254" y="7171"/>
                  </a:lnTo>
                  <a:lnTo>
                    <a:pt x="10409" y="6586"/>
                  </a:lnTo>
                  <a:lnTo>
                    <a:pt x="9565" y="6001"/>
                  </a:lnTo>
                  <a:lnTo>
                    <a:pt x="8709" y="5427"/>
                  </a:lnTo>
                  <a:lnTo>
                    <a:pt x="7875" y="4874"/>
                  </a:lnTo>
                  <a:lnTo>
                    <a:pt x="7041" y="4333"/>
                  </a:lnTo>
                  <a:lnTo>
                    <a:pt x="5449" y="3315"/>
                  </a:lnTo>
                  <a:lnTo>
                    <a:pt x="3975" y="2394"/>
                  </a:lnTo>
                  <a:lnTo>
                    <a:pt x="2665" y="1592"/>
                  </a:lnTo>
                  <a:lnTo>
                    <a:pt x="1560" y="932"/>
                  </a:lnTo>
                  <a:lnTo>
                    <a:pt x="726" y="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1;p45">
              <a:extLst>
                <a:ext uri="{FF2B5EF4-FFF2-40B4-BE49-F238E27FC236}">
                  <a16:creationId xmlns:a16="http://schemas.microsoft.com/office/drawing/2014/main" id="{5684F84E-117D-2D15-423F-EC7F4CF96EFC}"/>
                </a:ext>
              </a:extLst>
            </p:cNvPr>
            <p:cNvSpPr/>
            <p:nvPr/>
          </p:nvSpPr>
          <p:spPr>
            <a:xfrm>
              <a:off x="5761175" y="2603075"/>
              <a:ext cx="549725" cy="678350"/>
            </a:xfrm>
            <a:custGeom>
              <a:avLst/>
              <a:gdLst/>
              <a:ahLst/>
              <a:cxnLst/>
              <a:rect l="l" t="t" r="r" b="b"/>
              <a:pathLst>
                <a:path w="21989" h="27134" extrusionOk="0">
                  <a:moveTo>
                    <a:pt x="1" y="1"/>
                  </a:moveTo>
                  <a:lnTo>
                    <a:pt x="66" y="1842"/>
                  </a:lnTo>
                  <a:lnTo>
                    <a:pt x="12164" y="10150"/>
                  </a:lnTo>
                  <a:lnTo>
                    <a:pt x="20581" y="27134"/>
                  </a:lnTo>
                  <a:lnTo>
                    <a:pt x="21989" y="26408"/>
                  </a:lnTo>
                  <a:lnTo>
                    <a:pt x="19736" y="21870"/>
                  </a:lnTo>
                  <a:lnTo>
                    <a:pt x="17071" y="16486"/>
                  </a:lnTo>
                  <a:lnTo>
                    <a:pt x="15836" y="13995"/>
                  </a:lnTo>
                  <a:lnTo>
                    <a:pt x="14807" y="11883"/>
                  </a:lnTo>
                  <a:lnTo>
                    <a:pt x="14082" y="10377"/>
                  </a:lnTo>
                  <a:lnTo>
                    <a:pt x="13865" y="9912"/>
                  </a:lnTo>
                  <a:lnTo>
                    <a:pt x="13768" y="9673"/>
                  </a:lnTo>
                  <a:lnTo>
                    <a:pt x="13746" y="9641"/>
                  </a:lnTo>
                  <a:lnTo>
                    <a:pt x="13713" y="9587"/>
                  </a:lnTo>
                  <a:lnTo>
                    <a:pt x="13583" y="9457"/>
                  </a:lnTo>
                  <a:lnTo>
                    <a:pt x="13410" y="9283"/>
                  </a:lnTo>
                  <a:lnTo>
                    <a:pt x="13172" y="9088"/>
                  </a:lnTo>
                  <a:lnTo>
                    <a:pt x="12879" y="8850"/>
                  </a:lnTo>
                  <a:lnTo>
                    <a:pt x="12544" y="8590"/>
                  </a:lnTo>
                  <a:lnTo>
                    <a:pt x="11731" y="7994"/>
                  </a:lnTo>
                  <a:lnTo>
                    <a:pt x="10778" y="7312"/>
                  </a:lnTo>
                  <a:lnTo>
                    <a:pt x="9717" y="6565"/>
                  </a:lnTo>
                  <a:lnTo>
                    <a:pt x="8579" y="5763"/>
                  </a:lnTo>
                  <a:lnTo>
                    <a:pt x="7388" y="4951"/>
                  </a:lnTo>
                  <a:lnTo>
                    <a:pt x="4983" y="3326"/>
                  </a:lnTo>
                  <a:lnTo>
                    <a:pt x="2784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2;p45">
              <a:extLst>
                <a:ext uri="{FF2B5EF4-FFF2-40B4-BE49-F238E27FC236}">
                  <a16:creationId xmlns:a16="http://schemas.microsoft.com/office/drawing/2014/main" id="{0F3DBBE3-7701-73A1-C168-1320595C83C5}"/>
                </a:ext>
              </a:extLst>
            </p:cNvPr>
            <p:cNvSpPr/>
            <p:nvPr/>
          </p:nvSpPr>
          <p:spPr>
            <a:xfrm>
              <a:off x="5301100" y="2334450"/>
              <a:ext cx="660225" cy="1060450"/>
            </a:xfrm>
            <a:custGeom>
              <a:avLst/>
              <a:gdLst/>
              <a:ahLst/>
              <a:cxnLst/>
              <a:rect l="l" t="t" r="r" b="b"/>
              <a:pathLst>
                <a:path w="26409" h="42418" extrusionOk="0">
                  <a:moveTo>
                    <a:pt x="12349" y="1"/>
                  </a:moveTo>
                  <a:lnTo>
                    <a:pt x="9554" y="109"/>
                  </a:lnTo>
                  <a:lnTo>
                    <a:pt x="7117" y="207"/>
                  </a:lnTo>
                  <a:lnTo>
                    <a:pt x="6976" y="228"/>
                  </a:lnTo>
                  <a:lnTo>
                    <a:pt x="6803" y="261"/>
                  </a:lnTo>
                  <a:lnTo>
                    <a:pt x="6565" y="326"/>
                  </a:lnTo>
                  <a:lnTo>
                    <a:pt x="6283" y="412"/>
                  </a:lnTo>
                  <a:lnTo>
                    <a:pt x="5958" y="521"/>
                  </a:lnTo>
                  <a:lnTo>
                    <a:pt x="5590" y="672"/>
                  </a:lnTo>
                  <a:lnTo>
                    <a:pt x="5200" y="856"/>
                  </a:lnTo>
                  <a:lnTo>
                    <a:pt x="4896" y="1019"/>
                  </a:lnTo>
                  <a:lnTo>
                    <a:pt x="4582" y="1214"/>
                  </a:lnTo>
                  <a:lnTo>
                    <a:pt x="4571" y="1214"/>
                  </a:lnTo>
                  <a:lnTo>
                    <a:pt x="4257" y="1431"/>
                  </a:lnTo>
                  <a:lnTo>
                    <a:pt x="3943" y="1658"/>
                  </a:lnTo>
                  <a:lnTo>
                    <a:pt x="3759" y="1799"/>
                  </a:lnTo>
                  <a:lnTo>
                    <a:pt x="3575" y="1950"/>
                  </a:lnTo>
                  <a:lnTo>
                    <a:pt x="3402" y="2113"/>
                  </a:lnTo>
                  <a:lnTo>
                    <a:pt x="3218" y="2286"/>
                  </a:lnTo>
                  <a:lnTo>
                    <a:pt x="3044" y="2460"/>
                  </a:lnTo>
                  <a:lnTo>
                    <a:pt x="2860" y="2654"/>
                  </a:lnTo>
                  <a:lnTo>
                    <a:pt x="2687" y="2849"/>
                  </a:lnTo>
                  <a:lnTo>
                    <a:pt x="2513" y="3066"/>
                  </a:lnTo>
                  <a:lnTo>
                    <a:pt x="2340" y="3283"/>
                  </a:lnTo>
                  <a:lnTo>
                    <a:pt x="2167" y="3510"/>
                  </a:lnTo>
                  <a:lnTo>
                    <a:pt x="2004" y="3759"/>
                  </a:lnTo>
                  <a:lnTo>
                    <a:pt x="1842" y="4008"/>
                  </a:lnTo>
                  <a:lnTo>
                    <a:pt x="1690" y="4279"/>
                  </a:lnTo>
                  <a:lnTo>
                    <a:pt x="1528" y="4561"/>
                  </a:lnTo>
                  <a:lnTo>
                    <a:pt x="1387" y="4842"/>
                  </a:lnTo>
                  <a:lnTo>
                    <a:pt x="1235" y="5146"/>
                  </a:lnTo>
                  <a:lnTo>
                    <a:pt x="1105" y="5460"/>
                  </a:lnTo>
                  <a:lnTo>
                    <a:pt x="975" y="5796"/>
                  </a:lnTo>
                  <a:lnTo>
                    <a:pt x="845" y="6131"/>
                  </a:lnTo>
                  <a:lnTo>
                    <a:pt x="726" y="6489"/>
                  </a:lnTo>
                  <a:lnTo>
                    <a:pt x="618" y="6857"/>
                  </a:lnTo>
                  <a:lnTo>
                    <a:pt x="520" y="7236"/>
                  </a:lnTo>
                  <a:lnTo>
                    <a:pt x="423" y="7637"/>
                  </a:lnTo>
                  <a:lnTo>
                    <a:pt x="336" y="8049"/>
                  </a:lnTo>
                  <a:lnTo>
                    <a:pt x="260" y="8471"/>
                  </a:lnTo>
                  <a:lnTo>
                    <a:pt x="185" y="8915"/>
                  </a:lnTo>
                  <a:lnTo>
                    <a:pt x="131" y="9370"/>
                  </a:lnTo>
                  <a:lnTo>
                    <a:pt x="87" y="9847"/>
                  </a:lnTo>
                  <a:lnTo>
                    <a:pt x="44" y="10334"/>
                  </a:lnTo>
                  <a:lnTo>
                    <a:pt x="22" y="10843"/>
                  </a:lnTo>
                  <a:lnTo>
                    <a:pt x="11" y="11363"/>
                  </a:lnTo>
                  <a:lnTo>
                    <a:pt x="1" y="11894"/>
                  </a:lnTo>
                  <a:lnTo>
                    <a:pt x="11" y="12934"/>
                  </a:lnTo>
                  <a:lnTo>
                    <a:pt x="33" y="14028"/>
                  </a:lnTo>
                  <a:lnTo>
                    <a:pt x="87" y="16313"/>
                  </a:lnTo>
                  <a:lnTo>
                    <a:pt x="174" y="18739"/>
                  </a:lnTo>
                  <a:lnTo>
                    <a:pt x="271" y="21231"/>
                  </a:lnTo>
                  <a:lnTo>
                    <a:pt x="390" y="23776"/>
                  </a:lnTo>
                  <a:lnTo>
                    <a:pt x="510" y="26311"/>
                  </a:lnTo>
                  <a:lnTo>
                    <a:pt x="650" y="28813"/>
                  </a:lnTo>
                  <a:lnTo>
                    <a:pt x="791" y="31217"/>
                  </a:lnTo>
                  <a:lnTo>
                    <a:pt x="1062" y="35615"/>
                  </a:lnTo>
                  <a:lnTo>
                    <a:pt x="1300" y="39179"/>
                  </a:lnTo>
                  <a:lnTo>
                    <a:pt x="1528" y="42417"/>
                  </a:lnTo>
                  <a:lnTo>
                    <a:pt x="10626" y="42092"/>
                  </a:lnTo>
                  <a:lnTo>
                    <a:pt x="11287" y="42071"/>
                  </a:lnTo>
                  <a:lnTo>
                    <a:pt x="26408" y="41518"/>
                  </a:lnTo>
                  <a:lnTo>
                    <a:pt x="23603" y="9413"/>
                  </a:lnTo>
                  <a:lnTo>
                    <a:pt x="23592" y="9327"/>
                  </a:lnTo>
                  <a:lnTo>
                    <a:pt x="23570" y="9099"/>
                  </a:lnTo>
                  <a:lnTo>
                    <a:pt x="23505" y="8742"/>
                  </a:lnTo>
                  <a:lnTo>
                    <a:pt x="23451" y="8525"/>
                  </a:lnTo>
                  <a:lnTo>
                    <a:pt x="23397" y="8276"/>
                  </a:lnTo>
                  <a:lnTo>
                    <a:pt x="23321" y="8005"/>
                  </a:lnTo>
                  <a:lnTo>
                    <a:pt x="23234" y="7713"/>
                  </a:lnTo>
                  <a:lnTo>
                    <a:pt x="23126" y="7399"/>
                  </a:lnTo>
                  <a:lnTo>
                    <a:pt x="22996" y="7074"/>
                  </a:lnTo>
                  <a:lnTo>
                    <a:pt x="22855" y="6727"/>
                  </a:lnTo>
                  <a:lnTo>
                    <a:pt x="22693" y="6370"/>
                  </a:lnTo>
                  <a:lnTo>
                    <a:pt x="22509" y="6001"/>
                  </a:lnTo>
                  <a:lnTo>
                    <a:pt x="22292" y="5633"/>
                  </a:lnTo>
                  <a:lnTo>
                    <a:pt x="22065" y="5254"/>
                  </a:lnTo>
                  <a:lnTo>
                    <a:pt x="21794" y="4864"/>
                  </a:lnTo>
                  <a:lnTo>
                    <a:pt x="21512" y="4485"/>
                  </a:lnTo>
                  <a:lnTo>
                    <a:pt x="21198" y="4106"/>
                  </a:lnTo>
                  <a:lnTo>
                    <a:pt x="21025" y="3911"/>
                  </a:lnTo>
                  <a:lnTo>
                    <a:pt x="20841" y="3716"/>
                  </a:lnTo>
                  <a:lnTo>
                    <a:pt x="20657" y="3532"/>
                  </a:lnTo>
                  <a:lnTo>
                    <a:pt x="20462" y="3348"/>
                  </a:lnTo>
                  <a:lnTo>
                    <a:pt x="20267" y="3164"/>
                  </a:lnTo>
                  <a:lnTo>
                    <a:pt x="20050" y="2979"/>
                  </a:lnTo>
                  <a:lnTo>
                    <a:pt x="19833" y="2795"/>
                  </a:lnTo>
                  <a:lnTo>
                    <a:pt x="19606" y="2622"/>
                  </a:lnTo>
                  <a:lnTo>
                    <a:pt x="19368" y="2449"/>
                  </a:lnTo>
                  <a:lnTo>
                    <a:pt x="19118" y="2275"/>
                  </a:lnTo>
                  <a:lnTo>
                    <a:pt x="18869" y="2102"/>
                  </a:lnTo>
                  <a:lnTo>
                    <a:pt x="18609" y="1940"/>
                  </a:lnTo>
                  <a:lnTo>
                    <a:pt x="18328" y="1777"/>
                  </a:lnTo>
                  <a:lnTo>
                    <a:pt x="18046" y="1625"/>
                  </a:lnTo>
                  <a:lnTo>
                    <a:pt x="17754" y="1474"/>
                  </a:lnTo>
                  <a:lnTo>
                    <a:pt x="17450" y="1333"/>
                  </a:lnTo>
                  <a:lnTo>
                    <a:pt x="17136" y="1192"/>
                  </a:lnTo>
                  <a:lnTo>
                    <a:pt x="16811" y="1051"/>
                  </a:lnTo>
                  <a:lnTo>
                    <a:pt x="16475" y="921"/>
                  </a:lnTo>
                  <a:lnTo>
                    <a:pt x="16129" y="802"/>
                  </a:lnTo>
                  <a:lnTo>
                    <a:pt x="15771" y="683"/>
                  </a:lnTo>
                  <a:lnTo>
                    <a:pt x="15403" y="575"/>
                  </a:lnTo>
                  <a:lnTo>
                    <a:pt x="15024" y="466"/>
                  </a:lnTo>
                  <a:lnTo>
                    <a:pt x="14623" y="369"/>
                  </a:lnTo>
                  <a:lnTo>
                    <a:pt x="14396" y="315"/>
                  </a:lnTo>
                  <a:lnTo>
                    <a:pt x="13703" y="185"/>
                  </a:lnTo>
                  <a:lnTo>
                    <a:pt x="13042" y="77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3;p45">
              <a:extLst>
                <a:ext uri="{FF2B5EF4-FFF2-40B4-BE49-F238E27FC236}">
                  <a16:creationId xmlns:a16="http://schemas.microsoft.com/office/drawing/2014/main" id="{95C111E7-CB69-88ED-35A6-AFDE41066AF6}"/>
                </a:ext>
              </a:extLst>
            </p:cNvPr>
            <p:cNvSpPr/>
            <p:nvPr/>
          </p:nvSpPr>
          <p:spPr>
            <a:xfrm>
              <a:off x="5460875" y="2239400"/>
              <a:ext cx="187675" cy="130275"/>
            </a:xfrm>
            <a:custGeom>
              <a:avLst/>
              <a:gdLst/>
              <a:ahLst/>
              <a:cxnLst/>
              <a:rect l="l" t="t" r="r" b="b"/>
              <a:pathLst>
                <a:path w="7507" h="5211" extrusionOk="0">
                  <a:moveTo>
                    <a:pt x="7507" y="1"/>
                  </a:moveTo>
                  <a:lnTo>
                    <a:pt x="1008" y="1355"/>
                  </a:lnTo>
                  <a:lnTo>
                    <a:pt x="0" y="4723"/>
                  </a:lnTo>
                  <a:lnTo>
                    <a:pt x="5264" y="521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4;p45">
              <a:extLst>
                <a:ext uri="{FF2B5EF4-FFF2-40B4-BE49-F238E27FC236}">
                  <a16:creationId xmlns:a16="http://schemas.microsoft.com/office/drawing/2014/main" id="{B5697044-D31D-F747-A1CA-C2A5C1851394}"/>
                </a:ext>
              </a:extLst>
            </p:cNvPr>
            <p:cNvSpPr/>
            <p:nvPr/>
          </p:nvSpPr>
          <p:spPr>
            <a:xfrm>
              <a:off x="5418350" y="1983500"/>
              <a:ext cx="293825" cy="312525"/>
            </a:xfrm>
            <a:custGeom>
              <a:avLst/>
              <a:gdLst/>
              <a:ahLst/>
              <a:cxnLst/>
              <a:rect l="l" t="t" r="r" b="b"/>
              <a:pathLst>
                <a:path w="11753" h="12501" extrusionOk="0">
                  <a:moveTo>
                    <a:pt x="1690" y="1"/>
                  </a:moveTo>
                  <a:lnTo>
                    <a:pt x="1" y="11677"/>
                  </a:lnTo>
                  <a:lnTo>
                    <a:pt x="7171" y="12501"/>
                  </a:lnTo>
                  <a:lnTo>
                    <a:pt x="9771" y="10096"/>
                  </a:lnTo>
                  <a:lnTo>
                    <a:pt x="11753" y="2709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5;p45">
              <a:extLst>
                <a:ext uri="{FF2B5EF4-FFF2-40B4-BE49-F238E27FC236}">
                  <a16:creationId xmlns:a16="http://schemas.microsoft.com/office/drawing/2014/main" id="{8CD84DBC-21FE-7331-8994-ED95D6F223A6}"/>
                </a:ext>
              </a:extLst>
            </p:cNvPr>
            <p:cNvSpPr/>
            <p:nvPr/>
          </p:nvSpPr>
          <p:spPr>
            <a:xfrm>
              <a:off x="5613325" y="2125400"/>
              <a:ext cx="104275" cy="110525"/>
            </a:xfrm>
            <a:custGeom>
              <a:avLst/>
              <a:gdLst/>
              <a:ahLst/>
              <a:cxnLst/>
              <a:rect l="l" t="t" r="r" b="b"/>
              <a:pathLst>
                <a:path w="4171" h="4421" extrusionOk="0">
                  <a:moveTo>
                    <a:pt x="2654" y="1"/>
                  </a:moveTo>
                  <a:lnTo>
                    <a:pt x="2492" y="22"/>
                  </a:lnTo>
                  <a:lnTo>
                    <a:pt x="2318" y="77"/>
                  </a:lnTo>
                  <a:lnTo>
                    <a:pt x="2156" y="131"/>
                  </a:lnTo>
                  <a:lnTo>
                    <a:pt x="1993" y="217"/>
                  </a:lnTo>
                  <a:lnTo>
                    <a:pt x="1842" y="304"/>
                  </a:lnTo>
                  <a:lnTo>
                    <a:pt x="1679" y="412"/>
                  </a:lnTo>
                  <a:lnTo>
                    <a:pt x="1528" y="531"/>
                  </a:lnTo>
                  <a:lnTo>
                    <a:pt x="1376" y="661"/>
                  </a:lnTo>
                  <a:lnTo>
                    <a:pt x="1235" y="791"/>
                  </a:lnTo>
                  <a:lnTo>
                    <a:pt x="1094" y="932"/>
                  </a:lnTo>
                  <a:lnTo>
                    <a:pt x="834" y="1214"/>
                  </a:lnTo>
                  <a:lnTo>
                    <a:pt x="596" y="1495"/>
                  </a:lnTo>
                  <a:lnTo>
                    <a:pt x="401" y="1766"/>
                  </a:lnTo>
                  <a:lnTo>
                    <a:pt x="228" y="1994"/>
                  </a:lnTo>
                  <a:lnTo>
                    <a:pt x="109" y="2178"/>
                  </a:lnTo>
                  <a:lnTo>
                    <a:pt x="0" y="2340"/>
                  </a:lnTo>
                  <a:lnTo>
                    <a:pt x="1972" y="4420"/>
                  </a:lnTo>
                  <a:lnTo>
                    <a:pt x="2102" y="4333"/>
                  </a:lnTo>
                  <a:lnTo>
                    <a:pt x="2438" y="4084"/>
                  </a:lnTo>
                  <a:lnTo>
                    <a:pt x="2643" y="3911"/>
                  </a:lnTo>
                  <a:lnTo>
                    <a:pt x="2882" y="3705"/>
                  </a:lnTo>
                  <a:lnTo>
                    <a:pt x="3120" y="3467"/>
                  </a:lnTo>
                  <a:lnTo>
                    <a:pt x="3369" y="3218"/>
                  </a:lnTo>
                  <a:lnTo>
                    <a:pt x="3477" y="3077"/>
                  </a:lnTo>
                  <a:lnTo>
                    <a:pt x="3597" y="2936"/>
                  </a:lnTo>
                  <a:lnTo>
                    <a:pt x="3694" y="2795"/>
                  </a:lnTo>
                  <a:lnTo>
                    <a:pt x="3792" y="2644"/>
                  </a:lnTo>
                  <a:lnTo>
                    <a:pt x="3889" y="2503"/>
                  </a:lnTo>
                  <a:lnTo>
                    <a:pt x="3965" y="2340"/>
                  </a:lnTo>
                  <a:lnTo>
                    <a:pt x="4030" y="2189"/>
                  </a:lnTo>
                  <a:lnTo>
                    <a:pt x="4095" y="2037"/>
                  </a:lnTo>
                  <a:lnTo>
                    <a:pt x="4138" y="1875"/>
                  </a:lnTo>
                  <a:lnTo>
                    <a:pt x="4160" y="1712"/>
                  </a:lnTo>
                  <a:lnTo>
                    <a:pt x="4171" y="1550"/>
                  </a:lnTo>
                  <a:lnTo>
                    <a:pt x="4160" y="1398"/>
                  </a:lnTo>
                  <a:lnTo>
                    <a:pt x="4138" y="1236"/>
                  </a:lnTo>
                  <a:lnTo>
                    <a:pt x="4095" y="1073"/>
                  </a:lnTo>
                  <a:lnTo>
                    <a:pt x="4019" y="911"/>
                  </a:lnTo>
                  <a:lnTo>
                    <a:pt x="3932" y="759"/>
                  </a:lnTo>
                  <a:lnTo>
                    <a:pt x="3781" y="553"/>
                  </a:lnTo>
                  <a:lnTo>
                    <a:pt x="3705" y="466"/>
                  </a:lnTo>
                  <a:lnTo>
                    <a:pt x="3629" y="380"/>
                  </a:lnTo>
                  <a:lnTo>
                    <a:pt x="3553" y="315"/>
                  </a:lnTo>
                  <a:lnTo>
                    <a:pt x="3467" y="250"/>
                  </a:lnTo>
                  <a:lnTo>
                    <a:pt x="3391" y="196"/>
                  </a:lnTo>
                  <a:lnTo>
                    <a:pt x="3315" y="142"/>
                  </a:lnTo>
                  <a:lnTo>
                    <a:pt x="3228" y="98"/>
                  </a:lnTo>
                  <a:lnTo>
                    <a:pt x="3152" y="66"/>
                  </a:lnTo>
                  <a:lnTo>
                    <a:pt x="3066" y="44"/>
                  </a:lnTo>
                  <a:lnTo>
                    <a:pt x="2979" y="2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;p45">
              <a:extLst>
                <a:ext uri="{FF2B5EF4-FFF2-40B4-BE49-F238E27FC236}">
                  <a16:creationId xmlns:a16="http://schemas.microsoft.com/office/drawing/2014/main" id="{3811B895-DF40-E1D5-E011-5CEEFD898468}"/>
                </a:ext>
              </a:extLst>
            </p:cNvPr>
            <p:cNvSpPr/>
            <p:nvPr/>
          </p:nvSpPr>
          <p:spPr>
            <a:xfrm>
              <a:off x="5396700" y="2036050"/>
              <a:ext cx="71500" cy="144900"/>
            </a:xfrm>
            <a:custGeom>
              <a:avLst/>
              <a:gdLst/>
              <a:ahLst/>
              <a:cxnLst/>
              <a:rect l="l" t="t" r="r" b="b"/>
              <a:pathLst>
                <a:path w="2860" h="5796" extrusionOk="0">
                  <a:moveTo>
                    <a:pt x="2231" y="0"/>
                  </a:moveTo>
                  <a:lnTo>
                    <a:pt x="2134" y="260"/>
                  </a:lnTo>
                  <a:lnTo>
                    <a:pt x="1874" y="856"/>
                  </a:lnTo>
                  <a:lnTo>
                    <a:pt x="1105" y="2611"/>
                  </a:lnTo>
                  <a:lnTo>
                    <a:pt x="0" y="5134"/>
                  </a:lnTo>
                  <a:lnTo>
                    <a:pt x="2448" y="5795"/>
                  </a:lnTo>
                  <a:lnTo>
                    <a:pt x="2860" y="1235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7;p45">
              <a:extLst>
                <a:ext uri="{FF2B5EF4-FFF2-40B4-BE49-F238E27FC236}">
                  <a16:creationId xmlns:a16="http://schemas.microsoft.com/office/drawing/2014/main" id="{5CB65F60-5168-5A0E-A78F-F5ED97162889}"/>
                </a:ext>
              </a:extLst>
            </p:cNvPr>
            <p:cNvSpPr/>
            <p:nvPr/>
          </p:nvSpPr>
          <p:spPr>
            <a:xfrm>
              <a:off x="5415375" y="2334450"/>
              <a:ext cx="245625" cy="124600"/>
            </a:xfrm>
            <a:custGeom>
              <a:avLst/>
              <a:gdLst/>
              <a:ahLst/>
              <a:cxnLst/>
              <a:rect l="l" t="t" r="r" b="b"/>
              <a:pathLst>
                <a:path w="9825" h="4984" extrusionOk="0">
                  <a:moveTo>
                    <a:pt x="7778" y="1"/>
                  </a:moveTo>
                  <a:lnTo>
                    <a:pt x="4983" y="109"/>
                  </a:lnTo>
                  <a:lnTo>
                    <a:pt x="2546" y="207"/>
                  </a:lnTo>
                  <a:lnTo>
                    <a:pt x="2405" y="228"/>
                  </a:lnTo>
                  <a:lnTo>
                    <a:pt x="2232" y="261"/>
                  </a:lnTo>
                  <a:lnTo>
                    <a:pt x="1994" y="326"/>
                  </a:lnTo>
                  <a:lnTo>
                    <a:pt x="1712" y="412"/>
                  </a:lnTo>
                  <a:lnTo>
                    <a:pt x="1387" y="521"/>
                  </a:lnTo>
                  <a:lnTo>
                    <a:pt x="1019" y="672"/>
                  </a:lnTo>
                  <a:lnTo>
                    <a:pt x="629" y="856"/>
                  </a:lnTo>
                  <a:lnTo>
                    <a:pt x="11" y="1214"/>
                  </a:lnTo>
                  <a:lnTo>
                    <a:pt x="0" y="1214"/>
                  </a:lnTo>
                  <a:lnTo>
                    <a:pt x="3272" y="4983"/>
                  </a:lnTo>
                  <a:lnTo>
                    <a:pt x="5124" y="1116"/>
                  </a:lnTo>
                  <a:lnTo>
                    <a:pt x="7301" y="4691"/>
                  </a:lnTo>
                  <a:lnTo>
                    <a:pt x="9825" y="315"/>
                  </a:lnTo>
                  <a:lnTo>
                    <a:pt x="9132" y="185"/>
                  </a:lnTo>
                  <a:lnTo>
                    <a:pt x="8471" y="77"/>
                  </a:lnTo>
                  <a:lnTo>
                    <a:pt x="7778" y="1"/>
                  </a:lnTo>
                  <a:close/>
                </a:path>
              </a:pathLst>
            </a:custGeom>
            <a:solidFill>
              <a:srgbClr val="D5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;p45">
              <a:extLst>
                <a:ext uri="{FF2B5EF4-FFF2-40B4-BE49-F238E27FC236}">
                  <a16:creationId xmlns:a16="http://schemas.microsoft.com/office/drawing/2014/main" id="{9824AF5A-6C98-1605-4606-EA478B2C0308}"/>
                </a:ext>
              </a:extLst>
            </p:cNvPr>
            <p:cNvSpPr/>
            <p:nvPr/>
          </p:nvSpPr>
          <p:spPr>
            <a:xfrm>
              <a:off x="5431075" y="2337175"/>
              <a:ext cx="108900" cy="101550"/>
            </a:xfrm>
            <a:custGeom>
              <a:avLst/>
              <a:gdLst/>
              <a:ahLst/>
              <a:cxnLst/>
              <a:rect l="l" t="t" r="r" b="b"/>
              <a:pathLst>
                <a:path w="4356" h="4062" extrusionOk="0">
                  <a:moveTo>
                    <a:pt x="4355" y="0"/>
                  </a:moveTo>
                  <a:lnTo>
                    <a:pt x="1918" y="98"/>
                  </a:lnTo>
                  <a:lnTo>
                    <a:pt x="1766" y="119"/>
                  </a:lnTo>
                  <a:lnTo>
                    <a:pt x="1593" y="152"/>
                  </a:lnTo>
                  <a:lnTo>
                    <a:pt x="1366" y="217"/>
                  </a:lnTo>
                  <a:lnTo>
                    <a:pt x="1084" y="293"/>
                  </a:lnTo>
                  <a:lnTo>
                    <a:pt x="759" y="412"/>
                  </a:lnTo>
                  <a:lnTo>
                    <a:pt x="391" y="563"/>
                  </a:lnTo>
                  <a:lnTo>
                    <a:pt x="1" y="747"/>
                  </a:lnTo>
                  <a:lnTo>
                    <a:pt x="2709" y="4062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9;p45">
              <a:extLst>
                <a:ext uri="{FF2B5EF4-FFF2-40B4-BE49-F238E27FC236}">
                  <a16:creationId xmlns:a16="http://schemas.microsoft.com/office/drawing/2014/main" id="{506C5DF5-96CB-AFCF-5807-D7222C2EF4C9}"/>
                </a:ext>
              </a:extLst>
            </p:cNvPr>
            <p:cNvSpPr/>
            <p:nvPr/>
          </p:nvSpPr>
          <p:spPr>
            <a:xfrm>
              <a:off x="5539950" y="2334175"/>
              <a:ext cx="103725" cy="99425"/>
            </a:xfrm>
            <a:custGeom>
              <a:avLst/>
              <a:gdLst/>
              <a:ahLst/>
              <a:cxnLst/>
              <a:rect l="l" t="t" r="r" b="b"/>
              <a:pathLst>
                <a:path w="4149" h="3977" extrusionOk="0">
                  <a:moveTo>
                    <a:pt x="2795" y="1"/>
                  </a:moveTo>
                  <a:lnTo>
                    <a:pt x="0" y="120"/>
                  </a:lnTo>
                  <a:lnTo>
                    <a:pt x="2329" y="3976"/>
                  </a:lnTo>
                  <a:lnTo>
                    <a:pt x="4149" y="196"/>
                  </a:lnTo>
                  <a:lnTo>
                    <a:pt x="3488" y="8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0;p45">
              <a:extLst>
                <a:ext uri="{FF2B5EF4-FFF2-40B4-BE49-F238E27FC236}">
                  <a16:creationId xmlns:a16="http://schemas.microsoft.com/office/drawing/2014/main" id="{55629000-A5CE-19AE-687A-B1E1AE58CC30}"/>
                </a:ext>
              </a:extLst>
            </p:cNvPr>
            <p:cNvSpPr/>
            <p:nvPr/>
          </p:nvSpPr>
          <p:spPr>
            <a:xfrm>
              <a:off x="5511225" y="2337175"/>
              <a:ext cx="98600" cy="660200"/>
            </a:xfrm>
            <a:custGeom>
              <a:avLst/>
              <a:gdLst/>
              <a:ahLst/>
              <a:cxnLst/>
              <a:rect l="l" t="t" r="r" b="b"/>
              <a:pathLst>
                <a:path w="3944" h="26408" extrusionOk="0">
                  <a:moveTo>
                    <a:pt x="1149" y="0"/>
                  </a:moveTo>
                  <a:lnTo>
                    <a:pt x="293" y="2101"/>
                  </a:lnTo>
                  <a:lnTo>
                    <a:pt x="900" y="2990"/>
                  </a:lnTo>
                  <a:lnTo>
                    <a:pt x="1" y="23645"/>
                  </a:lnTo>
                  <a:lnTo>
                    <a:pt x="2243" y="26408"/>
                  </a:lnTo>
                  <a:lnTo>
                    <a:pt x="3944" y="23104"/>
                  </a:lnTo>
                  <a:lnTo>
                    <a:pt x="1723" y="2892"/>
                  </a:lnTo>
                  <a:lnTo>
                    <a:pt x="2341" y="197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1;p45">
              <a:extLst>
                <a:ext uri="{FF2B5EF4-FFF2-40B4-BE49-F238E27FC236}">
                  <a16:creationId xmlns:a16="http://schemas.microsoft.com/office/drawing/2014/main" id="{74232957-8617-138B-4844-F36DC2BF1A63}"/>
                </a:ext>
              </a:extLst>
            </p:cNvPr>
            <p:cNvSpPr/>
            <p:nvPr/>
          </p:nvSpPr>
          <p:spPr>
            <a:xfrm>
              <a:off x="5416175" y="1815350"/>
              <a:ext cx="352600" cy="329025"/>
            </a:xfrm>
            <a:custGeom>
              <a:avLst/>
              <a:gdLst/>
              <a:ahLst/>
              <a:cxnLst/>
              <a:rect l="l" t="t" r="r" b="b"/>
              <a:pathLst>
                <a:path w="14104" h="13161" extrusionOk="0">
                  <a:moveTo>
                    <a:pt x="2308" y="1"/>
                  </a:moveTo>
                  <a:lnTo>
                    <a:pt x="2005" y="163"/>
                  </a:lnTo>
                  <a:lnTo>
                    <a:pt x="1723" y="347"/>
                  </a:lnTo>
                  <a:lnTo>
                    <a:pt x="1474" y="542"/>
                  </a:lnTo>
                  <a:lnTo>
                    <a:pt x="1247" y="737"/>
                  </a:lnTo>
                  <a:lnTo>
                    <a:pt x="1041" y="943"/>
                  </a:lnTo>
                  <a:lnTo>
                    <a:pt x="857" y="1160"/>
                  </a:lnTo>
                  <a:lnTo>
                    <a:pt x="694" y="1387"/>
                  </a:lnTo>
                  <a:lnTo>
                    <a:pt x="553" y="1604"/>
                  </a:lnTo>
                  <a:lnTo>
                    <a:pt x="434" y="1842"/>
                  </a:lnTo>
                  <a:lnTo>
                    <a:pt x="326" y="2069"/>
                  </a:lnTo>
                  <a:lnTo>
                    <a:pt x="239" y="2297"/>
                  </a:lnTo>
                  <a:lnTo>
                    <a:pt x="163" y="2535"/>
                  </a:lnTo>
                  <a:lnTo>
                    <a:pt x="109" y="2763"/>
                  </a:lnTo>
                  <a:lnTo>
                    <a:pt x="66" y="3001"/>
                  </a:lnTo>
                  <a:lnTo>
                    <a:pt x="33" y="3218"/>
                  </a:lnTo>
                  <a:lnTo>
                    <a:pt x="12" y="3445"/>
                  </a:lnTo>
                  <a:lnTo>
                    <a:pt x="1" y="3662"/>
                  </a:lnTo>
                  <a:lnTo>
                    <a:pt x="1" y="3878"/>
                  </a:lnTo>
                  <a:lnTo>
                    <a:pt x="12" y="4084"/>
                  </a:lnTo>
                  <a:lnTo>
                    <a:pt x="23" y="4279"/>
                  </a:lnTo>
                  <a:lnTo>
                    <a:pt x="66" y="4636"/>
                  </a:lnTo>
                  <a:lnTo>
                    <a:pt x="120" y="4961"/>
                  </a:lnTo>
                  <a:lnTo>
                    <a:pt x="174" y="5221"/>
                  </a:lnTo>
                  <a:lnTo>
                    <a:pt x="228" y="5416"/>
                  </a:lnTo>
                  <a:lnTo>
                    <a:pt x="283" y="5579"/>
                  </a:lnTo>
                  <a:lnTo>
                    <a:pt x="283" y="5676"/>
                  </a:lnTo>
                  <a:lnTo>
                    <a:pt x="304" y="5774"/>
                  </a:lnTo>
                  <a:lnTo>
                    <a:pt x="348" y="5871"/>
                  </a:lnTo>
                  <a:lnTo>
                    <a:pt x="391" y="5969"/>
                  </a:lnTo>
                  <a:lnTo>
                    <a:pt x="456" y="6055"/>
                  </a:lnTo>
                  <a:lnTo>
                    <a:pt x="521" y="6153"/>
                  </a:lnTo>
                  <a:lnTo>
                    <a:pt x="608" y="6250"/>
                  </a:lnTo>
                  <a:lnTo>
                    <a:pt x="705" y="6348"/>
                  </a:lnTo>
                  <a:lnTo>
                    <a:pt x="813" y="6445"/>
                  </a:lnTo>
                  <a:lnTo>
                    <a:pt x="922" y="6543"/>
                  </a:lnTo>
                  <a:lnTo>
                    <a:pt x="1192" y="6738"/>
                  </a:lnTo>
                  <a:lnTo>
                    <a:pt x="1485" y="6933"/>
                  </a:lnTo>
                  <a:lnTo>
                    <a:pt x="1821" y="7117"/>
                  </a:lnTo>
                  <a:lnTo>
                    <a:pt x="2178" y="7312"/>
                  </a:lnTo>
                  <a:lnTo>
                    <a:pt x="2557" y="7496"/>
                  </a:lnTo>
                  <a:lnTo>
                    <a:pt x="2969" y="7680"/>
                  </a:lnTo>
                  <a:lnTo>
                    <a:pt x="3391" y="7864"/>
                  </a:lnTo>
                  <a:lnTo>
                    <a:pt x="3825" y="8038"/>
                  </a:lnTo>
                  <a:lnTo>
                    <a:pt x="4279" y="8211"/>
                  </a:lnTo>
                  <a:lnTo>
                    <a:pt x="4734" y="8384"/>
                  </a:lnTo>
                  <a:lnTo>
                    <a:pt x="5189" y="8547"/>
                  </a:lnTo>
                  <a:lnTo>
                    <a:pt x="6110" y="8850"/>
                  </a:lnTo>
                  <a:lnTo>
                    <a:pt x="6998" y="9132"/>
                  </a:lnTo>
                  <a:lnTo>
                    <a:pt x="7821" y="9381"/>
                  </a:lnTo>
                  <a:lnTo>
                    <a:pt x="8569" y="9597"/>
                  </a:lnTo>
                  <a:lnTo>
                    <a:pt x="9684" y="9890"/>
                  </a:lnTo>
                  <a:lnTo>
                    <a:pt x="10107" y="9998"/>
                  </a:lnTo>
                  <a:lnTo>
                    <a:pt x="9284" y="13042"/>
                  </a:lnTo>
                  <a:lnTo>
                    <a:pt x="9284" y="13042"/>
                  </a:lnTo>
                  <a:lnTo>
                    <a:pt x="9392" y="12933"/>
                  </a:lnTo>
                  <a:lnTo>
                    <a:pt x="9490" y="12836"/>
                  </a:lnTo>
                  <a:lnTo>
                    <a:pt x="9598" y="12760"/>
                  </a:lnTo>
                  <a:lnTo>
                    <a:pt x="9706" y="12695"/>
                  </a:lnTo>
                  <a:lnTo>
                    <a:pt x="9814" y="12641"/>
                  </a:lnTo>
                  <a:lnTo>
                    <a:pt x="9923" y="12598"/>
                  </a:lnTo>
                  <a:lnTo>
                    <a:pt x="10031" y="12565"/>
                  </a:lnTo>
                  <a:lnTo>
                    <a:pt x="10139" y="12544"/>
                  </a:lnTo>
                  <a:lnTo>
                    <a:pt x="10248" y="12522"/>
                  </a:lnTo>
                  <a:lnTo>
                    <a:pt x="10454" y="12522"/>
                  </a:lnTo>
                  <a:lnTo>
                    <a:pt x="10562" y="12533"/>
                  </a:lnTo>
                  <a:lnTo>
                    <a:pt x="10768" y="12576"/>
                  </a:lnTo>
                  <a:lnTo>
                    <a:pt x="10963" y="12641"/>
                  </a:lnTo>
                  <a:lnTo>
                    <a:pt x="11136" y="12717"/>
                  </a:lnTo>
                  <a:lnTo>
                    <a:pt x="11298" y="12793"/>
                  </a:lnTo>
                  <a:lnTo>
                    <a:pt x="11450" y="12879"/>
                  </a:lnTo>
                  <a:lnTo>
                    <a:pt x="11580" y="12966"/>
                  </a:lnTo>
                  <a:lnTo>
                    <a:pt x="11753" y="13107"/>
                  </a:lnTo>
                  <a:lnTo>
                    <a:pt x="11818" y="13161"/>
                  </a:lnTo>
                  <a:lnTo>
                    <a:pt x="14104" y="9587"/>
                  </a:lnTo>
                  <a:lnTo>
                    <a:pt x="13866" y="9337"/>
                  </a:lnTo>
                  <a:lnTo>
                    <a:pt x="13606" y="9099"/>
                  </a:lnTo>
                  <a:lnTo>
                    <a:pt x="13346" y="8861"/>
                  </a:lnTo>
                  <a:lnTo>
                    <a:pt x="13086" y="8622"/>
                  </a:lnTo>
                  <a:lnTo>
                    <a:pt x="12804" y="8384"/>
                  </a:lnTo>
                  <a:lnTo>
                    <a:pt x="12522" y="8157"/>
                  </a:lnTo>
                  <a:lnTo>
                    <a:pt x="11937" y="7702"/>
                  </a:lnTo>
                  <a:lnTo>
                    <a:pt x="11331" y="7258"/>
                  </a:lnTo>
                  <a:lnTo>
                    <a:pt x="10735" y="6835"/>
                  </a:lnTo>
                  <a:lnTo>
                    <a:pt x="10129" y="6435"/>
                  </a:lnTo>
                  <a:lnTo>
                    <a:pt x="9544" y="6055"/>
                  </a:lnTo>
                  <a:lnTo>
                    <a:pt x="9110" y="5774"/>
                  </a:lnTo>
                  <a:lnTo>
                    <a:pt x="8699" y="5481"/>
                  </a:lnTo>
                  <a:lnTo>
                    <a:pt x="8287" y="5189"/>
                  </a:lnTo>
                  <a:lnTo>
                    <a:pt x="7897" y="4875"/>
                  </a:lnTo>
                  <a:lnTo>
                    <a:pt x="7507" y="4550"/>
                  </a:lnTo>
                  <a:lnTo>
                    <a:pt x="7128" y="4214"/>
                  </a:lnTo>
                  <a:lnTo>
                    <a:pt x="6760" y="3867"/>
                  </a:lnTo>
                  <a:lnTo>
                    <a:pt x="6403" y="3510"/>
                  </a:lnTo>
                  <a:lnTo>
                    <a:pt x="6056" y="3142"/>
                  </a:lnTo>
                  <a:lnTo>
                    <a:pt x="5720" y="2763"/>
                  </a:lnTo>
                  <a:lnTo>
                    <a:pt x="5395" y="2373"/>
                  </a:lnTo>
                  <a:lnTo>
                    <a:pt x="5092" y="1983"/>
                  </a:lnTo>
                  <a:lnTo>
                    <a:pt x="4789" y="1571"/>
                  </a:lnTo>
                  <a:lnTo>
                    <a:pt x="4496" y="1160"/>
                  </a:lnTo>
                  <a:lnTo>
                    <a:pt x="4225" y="737"/>
                  </a:lnTo>
                  <a:lnTo>
                    <a:pt x="3965" y="293"/>
                  </a:lnTo>
                  <a:lnTo>
                    <a:pt x="3955" y="293"/>
                  </a:lnTo>
                  <a:lnTo>
                    <a:pt x="3695" y="488"/>
                  </a:lnTo>
                  <a:lnTo>
                    <a:pt x="3467" y="683"/>
                  </a:lnTo>
                  <a:lnTo>
                    <a:pt x="3261" y="878"/>
                  </a:lnTo>
                  <a:lnTo>
                    <a:pt x="3077" y="1073"/>
                  </a:lnTo>
                  <a:lnTo>
                    <a:pt x="2926" y="1279"/>
                  </a:lnTo>
                  <a:lnTo>
                    <a:pt x="2785" y="1474"/>
                  </a:lnTo>
                  <a:lnTo>
                    <a:pt x="2676" y="1679"/>
                  </a:lnTo>
                  <a:lnTo>
                    <a:pt x="2590" y="1874"/>
                  </a:lnTo>
                  <a:lnTo>
                    <a:pt x="2525" y="1701"/>
                  </a:lnTo>
                  <a:lnTo>
                    <a:pt x="2481" y="1528"/>
                  </a:lnTo>
                  <a:lnTo>
                    <a:pt x="2438" y="1365"/>
                  </a:lnTo>
                  <a:lnTo>
                    <a:pt x="2406" y="1203"/>
                  </a:lnTo>
                  <a:lnTo>
                    <a:pt x="2351" y="878"/>
                  </a:lnTo>
                  <a:lnTo>
                    <a:pt x="2319" y="596"/>
                  </a:lnTo>
                  <a:lnTo>
                    <a:pt x="2308" y="347"/>
                  </a:lnTo>
                  <a:lnTo>
                    <a:pt x="2308" y="163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2;p45">
              <a:extLst>
                <a:ext uri="{FF2B5EF4-FFF2-40B4-BE49-F238E27FC236}">
                  <a16:creationId xmlns:a16="http://schemas.microsoft.com/office/drawing/2014/main" id="{DC7B0E93-089E-908A-5EF6-57347987EC7E}"/>
                </a:ext>
              </a:extLst>
            </p:cNvPr>
            <p:cNvSpPr/>
            <p:nvPr/>
          </p:nvSpPr>
          <p:spPr>
            <a:xfrm>
              <a:off x="4324350" y="2394850"/>
              <a:ext cx="133525" cy="103200"/>
            </a:xfrm>
            <a:custGeom>
              <a:avLst/>
              <a:gdLst/>
              <a:ahLst/>
              <a:cxnLst/>
              <a:rect l="l" t="t" r="r" b="b"/>
              <a:pathLst>
                <a:path w="5341" h="4128" extrusionOk="0">
                  <a:moveTo>
                    <a:pt x="456" y="0"/>
                  </a:moveTo>
                  <a:lnTo>
                    <a:pt x="272" y="11"/>
                  </a:lnTo>
                  <a:lnTo>
                    <a:pt x="77" y="22"/>
                  </a:lnTo>
                  <a:lnTo>
                    <a:pt x="44" y="173"/>
                  </a:lnTo>
                  <a:lnTo>
                    <a:pt x="22" y="314"/>
                  </a:lnTo>
                  <a:lnTo>
                    <a:pt x="1" y="585"/>
                  </a:lnTo>
                  <a:lnTo>
                    <a:pt x="1" y="791"/>
                  </a:lnTo>
                  <a:lnTo>
                    <a:pt x="1" y="867"/>
                  </a:lnTo>
                  <a:lnTo>
                    <a:pt x="488" y="1961"/>
                  </a:lnTo>
                  <a:lnTo>
                    <a:pt x="5102" y="4127"/>
                  </a:lnTo>
                  <a:lnTo>
                    <a:pt x="5189" y="3921"/>
                  </a:lnTo>
                  <a:lnTo>
                    <a:pt x="5232" y="3802"/>
                  </a:lnTo>
                  <a:lnTo>
                    <a:pt x="5265" y="3672"/>
                  </a:lnTo>
                  <a:lnTo>
                    <a:pt x="5297" y="3531"/>
                  </a:lnTo>
                  <a:lnTo>
                    <a:pt x="5319" y="3380"/>
                  </a:lnTo>
                  <a:lnTo>
                    <a:pt x="5341" y="3228"/>
                  </a:lnTo>
                  <a:lnTo>
                    <a:pt x="5341" y="3066"/>
                  </a:lnTo>
                  <a:lnTo>
                    <a:pt x="5341" y="2968"/>
                  </a:lnTo>
                  <a:lnTo>
                    <a:pt x="5330" y="2860"/>
                  </a:lnTo>
                  <a:lnTo>
                    <a:pt x="5297" y="2654"/>
                  </a:lnTo>
                  <a:lnTo>
                    <a:pt x="5243" y="2426"/>
                  </a:lnTo>
                  <a:lnTo>
                    <a:pt x="5157" y="2199"/>
                  </a:lnTo>
                  <a:lnTo>
                    <a:pt x="5070" y="1972"/>
                  </a:lnTo>
                  <a:lnTo>
                    <a:pt x="4962" y="1733"/>
                  </a:lnTo>
                  <a:lnTo>
                    <a:pt x="4842" y="1506"/>
                  </a:lnTo>
                  <a:lnTo>
                    <a:pt x="4723" y="1289"/>
                  </a:lnTo>
                  <a:lnTo>
                    <a:pt x="4485" y="878"/>
                  </a:lnTo>
                  <a:lnTo>
                    <a:pt x="4268" y="542"/>
                  </a:lnTo>
                  <a:lnTo>
                    <a:pt x="4095" y="303"/>
                  </a:lnTo>
                  <a:lnTo>
                    <a:pt x="4008" y="184"/>
                  </a:lnTo>
                  <a:lnTo>
                    <a:pt x="3976" y="173"/>
                  </a:lnTo>
                  <a:lnTo>
                    <a:pt x="3933" y="163"/>
                  </a:lnTo>
                  <a:lnTo>
                    <a:pt x="3803" y="173"/>
                  </a:lnTo>
                  <a:lnTo>
                    <a:pt x="3651" y="195"/>
                  </a:lnTo>
                  <a:lnTo>
                    <a:pt x="3478" y="238"/>
                  </a:lnTo>
                  <a:lnTo>
                    <a:pt x="3164" y="325"/>
                  </a:lnTo>
                  <a:lnTo>
                    <a:pt x="3023" y="368"/>
                  </a:lnTo>
                  <a:lnTo>
                    <a:pt x="3001" y="314"/>
                  </a:lnTo>
                  <a:lnTo>
                    <a:pt x="2947" y="238"/>
                  </a:lnTo>
                  <a:lnTo>
                    <a:pt x="2849" y="130"/>
                  </a:lnTo>
                  <a:lnTo>
                    <a:pt x="2817" y="98"/>
                  </a:lnTo>
                  <a:lnTo>
                    <a:pt x="2763" y="87"/>
                  </a:lnTo>
                  <a:lnTo>
                    <a:pt x="2687" y="76"/>
                  </a:lnTo>
                  <a:lnTo>
                    <a:pt x="2611" y="76"/>
                  </a:lnTo>
                  <a:lnTo>
                    <a:pt x="2416" y="98"/>
                  </a:lnTo>
                  <a:lnTo>
                    <a:pt x="2210" y="130"/>
                  </a:lnTo>
                  <a:lnTo>
                    <a:pt x="2015" y="173"/>
                  </a:lnTo>
                  <a:lnTo>
                    <a:pt x="1842" y="217"/>
                  </a:lnTo>
                  <a:lnTo>
                    <a:pt x="1680" y="271"/>
                  </a:lnTo>
                  <a:lnTo>
                    <a:pt x="1571" y="141"/>
                  </a:lnTo>
                  <a:lnTo>
                    <a:pt x="1539" y="119"/>
                  </a:lnTo>
                  <a:lnTo>
                    <a:pt x="1496" y="109"/>
                  </a:lnTo>
                  <a:lnTo>
                    <a:pt x="1387" y="109"/>
                  </a:lnTo>
                  <a:lnTo>
                    <a:pt x="1257" y="119"/>
                  </a:lnTo>
                  <a:lnTo>
                    <a:pt x="1106" y="141"/>
                  </a:lnTo>
                  <a:lnTo>
                    <a:pt x="846" y="206"/>
                  </a:lnTo>
                  <a:lnTo>
                    <a:pt x="737" y="238"/>
                  </a:lnTo>
                  <a:lnTo>
                    <a:pt x="694" y="163"/>
                  </a:lnTo>
                  <a:lnTo>
                    <a:pt x="672" y="98"/>
                  </a:lnTo>
                  <a:lnTo>
                    <a:pt x="651" y="33"/>
                  </a:lnTo>
                  <a:lnTo>
                    <a:pt x="640" y="22"/>
                  </a:lnTo>
                  <a:lnTo>
                    <a:pt x="596" y="1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3;p45">
              <a:extLst>
                <a:ext uri="{FF2B5EF4-FFF2-40B4-BE49-F238E27FC236}">
                  <a16:creationId xmlns:a16="http://schemas.microsoft.com/office/drawing/2014/main" id="{D8BFC44F-BC04-B2C3-FA13-296F8D2E1304}"/>
                </a:ext>
              </a:extLst>
            </p:cNvPr>
            <p:cNvSpPr/>
            <p:nvPr/>
          </p:nvSpPr>
          <p:spPr>
            <a:xfrm>
              <a:off x="4367675" y="2403225"/>
              <a:ext cx="46075" cy="88575"/>
            </a:xfrm>
            <a:custGeom>
              <a:avLst/>
              <a:gdLst/>
              <a:ahLst/>
              <a:cxnLst/>
              <a:rect l="l" t="t" r="r" b="b"/>
              <a:pathLst>
                <a:path w="1843" h="3543" extrusionOk="0">
                  <a:moveTo>
                    <a:pt x="867" y="1"/>
                  </a:moveTo>
                  <a:lnTo>
                    <a:pt x="120" y="131"/>
                  </a:lnTo>
                  <a:lnTo>
                    <a:pt x="66" y="608"/>
                  </a:lnTo>
                  <a:lnTo>
                    <a:pt x="33" y="1095"/>
                  </a:lnTo>
                  <a:lnTo>
                    <a:pt x="1" y="1669"/>
                  </a:lnTo>
                  <a:lnTo>
                    <a:pt x="1" y="1961"/>
                  </a:lnTo>
                  <a:lnTo>
                    <a:pt x="1" y="2254"/>
                  </a:lnTo>
                  <a:lnTo>
                    <a:pt x="12" y="2525"/>
                  </a:lnTo>
                  <a:lnTo>
                    <a:pt x="33" y="2785"/>
                  </a:lnTo>
                  <a:lnTo>
                    <a:pt x="66" y="3012"/>
                  </a:lnTo>
                  <a:lnTo>
                    <a:pt x="87" y="3110"/>
                  </a:lnTo>
                  <a:lnTo>
                    <a:pt x="120" y="3196"/>
                  </a:lnTo>
                  <a:lnTo>
                    <a:pt x="152" y="3283"/>
                  </a:lnTo>
                  <a:lnTo>
                    <a:pt x="185" y="3348"/>
                  </a:lnTo>
                  <a:lnTo>
                    <a:pt x="228" y="3391"/>
                  </a:lnTo>
                  <a:lnTo>
                    <a:pt x="272" y="3435"/>
                  </a:lnTo>
                  <a:lnTo>
                    <a:pt x="369" y="3478"/>
                  </a:lnTo>
                  <a:lnTo>
                    <a:pt x="477" y="3510"/>
                  </a:lnTo>
                  <a:lnTo>
                    <a:pt x="597" y="3532"/>
                  </a:lnTo>
                  <a:lnTo>
                    <a:pt x="716" y="3543"/>
                  </a:lnTo>
                  <a:lnTo>
                    <a:pt x="835" y="3532"/>
                  </a:lnTo>
                  <a:lnTo>
                    <a:pt x="954" y="3521"/>
                  </a:lnTo>
                  <a:lnTo>
                    <a:pt x="1181" y="3478"/>
                  </a:lnTo>
                  <a:lnTo>
                    <a:pt x="1387" y="3424"/>
                  </a:lnTo>
                  <a:lnTo>
                    <a:pt x="1561" y="3370"/>
                  </a:lnTo>
                  <a:lnTo>
                    <a:pt x="1712" y="3305"/>
                  </a:lnTo>
                  <a:lnTo>
                    <a:pt x="1756" y="3229"/>
                  </a:lnTo>
                  <a:lnTo>
                    <a:pt x="1799" y="3142"/>
                  </a:lnTo>
                  <a:lnTo>
                    <a:pt x="1821" y="3055"/>
                  </a:lnTo>
                  <a:lnTo>
                    <a:pt x="1831" y="2947"/>
                  </a:lnTo>
                  <a:lnTo>
                    <a:pt x="1842" y="2839"/>
                  </a:lnTo>
                  <a:lnTo>
                    <a:pt x="1842" y="2731"/>
                  </a:lnTo>
                  <a:lnTo>
                    <a:pt x="1831" y="2601"/>
                  </a:lnTo>
                  <a:lnTo>
                    <a:pt x="1810" y="2481"/>
                  </a:lnTo>
                  <a:lnTo>
                    <a:pt x="1766" y="2211"/>
                  </a:lnTo>
                  <a:lnTo>
                    <a:pt x="1691" y="1940"/>
                  </a:lnTo>
                  <a:lnTo>
                    <a:pt x="1593" y="1658"/>
                  </a:lnTo>
                  <a:lnTo>
                    <a:pt x="1496" y="1377"/>
                  </a:lnTo>
                  <a:lnTo>
                    <a:pt x="1387" y="1106"/>
                  </a:lnTo>
                  <a:lnTo>
                    <a:pt x="1279" y="846"/>
                  </a:lnTo>
                  <a:lnTo>
                    <a:pt x="1073" y="413"/>
                  </a:lnTo>
                  <a:lnTo>
                    <a:pt x="92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4;p45">
              <a:extLst>
                <a:ext uri="{FF2B5EF4-FFF2-40B4-BE49-F238E27FC236}">
                  <a16:creationId xmlns:a16="http://schemas.microsoft.com/office/drawing/2014/main" id="{C42A72AA-1F2B-D053-A386-F59585E07056}"/>
                </a:ext>
              </a:extLst>
            </p:cNvPr>
            <p:cNvSpPr/>
            <p:nvPr/>
          </p:nvSpPr>
          <p:spPr>
            <a:xfrm>
              <a:off x="4400725" y="2404850"/>
              <a:ext cx="46325" cy="88575"/>
            </a:xfrm>
            <a:custGeom>
              <a:avLst/>
              <a:gdLst/>
              <a:ahLst/>
              <a:cxnLst/>
              <a:rect l="l" t="t" r="r" b="b"/>
              <a:pathLst>
                <a:path w="1853" h="3543" extrusionOk="0">
                  <a:moveTo>
                    <a:pt x="867" y="1"/>
                  </a:moveTo>
                  <a:lnTo>
                    <a:pt x="119" y="131"/>
                  </a:lnTo>
                  <a:lnTo>
                    <a:pt x="76" y="608"/>
                  </a:lnTo>
                  <a:lnTo>
                    <a:pt x="33" y="1095"/>
                  </a:lnTo>
                  <a:lnTo>
                    <a:pt x="11" y="1669"/>
                  </a:lnTo>
                  <a:lnTo>
                    <a:pt x="0" y="1961"/>
                  </a:lnTo>
                  <a:lnTo>
                    <a:pt x="0" y="2254"/>
                  </a:lnTo>
                  <a:lnTo>
                    <a:pt x="11" y="2525"/>
                  </a:lnTo>
                  <a:lnTo>
                    <a:pt x="33" y="2785"/>
                  </a:lnTo>
                  <a:lnTo>
                    <a:pt x="76" y="3012"/>
                  </a:lnTo>
                  <a:lnTo>
                    <a:pt x="98" y="3110"/>
                  </a:lnTo>
                  <a:lnTo>
                    <a:pt x="119" y="3196"/>
                  </a:lnTo>
                  <a:lnTo>
                    <a:pt x="152" y="3283"/>
                  </a:lnTo>
                  <a:lnTo>
                    <a:pt x="195" y="3348"/>
                  </a:lnTo>
                  <a:lnTo>
                    <a:pt x="228" y="3391"/>
                  </a:lnTo>
                  <a:lnTo>
                    <a:pt x="282" y="3435"/>
                  </a:lnTo>
                  <a:lnTo>
                    <a:pt x="379" y="3478"/>
                  </a:lnTo>
                  <a:lnTo>
                    <a:pt x="488" y="3510"/>
                  </a:lnTo>
                  <a:lnTo>
                    <a:pt x="596" y="3532"/>
                  </a:lnTo>
                  <a:lnTo>
                    <a:pt x="715" y="3543"/>
                  </a:lnTo>
                  <a:lnTo>
                    <a:pt x="834" y="3532"/>
                  </a:lnTo>
                  <a:lnTo>
                    <a:pt x="953" y="3521"/>
                  </a:lnTo>
                  <a:lnTo>
                    <a:pt x="1192" y="3478"/>
                  </a:lnTo>
                  <a:lnTo>
                    <a:pt x="1398" y="3424"/>
                  </a:lnTo>
                  <a:lnTo>
                    <a:pt x="1571" y="3370"/>
                  </a:lnTo>
                  <a:lnTo>
                    <a:pt x="1723" y="3305"/>
                  </a:lnTo>
                  <a:lnTo>
                    <a:pt x="1766" y="3229"/>
                  </a:lnTo>
                  <a:lnTo>
                    <a:pt x="1798" y="3142"/>
                  </a:lnTo>
                  <a:lnTo>
                    <a:pt x="1831" y="3055"/>
                  </a:lnTo>
                  <a:lnTo>
                    <a:pt x="1842" y="2947"/>
                  </a:lnTo>
                  <a:lnTo>
                    <a:pt x="1852" y="2839"/>
                  </a:lnTo>
                  <a:lnTo>
                    <a:pt x="1852" y="2731"/>
                  </a:lnTo>
                  <a:lnTo>
                    <a:pt x="1842" y="2601"/>
                  </a:lnTo>
                  <a:lnTo>
                    <a:pt x="1820" y="2481"/>
                  </a:lnTo>
                  <a:lnTo>
                    <a:pt x="1766" y="2211"/>
                  </a:lnTo>
                  <a:lnTo>
                    <a:pt x="1690" y="1940"/>
                  </a:lnTo>
                  <a:lnTo>
                    <a:pt x="1603" y="1658"/>
                  </a:lnTo>
                  <a:lnTo>
                    <a:pt x="1506" y="1377"/>
                  </a:lnTo>
                  <a:lnTo>
                    <a:pt x="1398" y="1106"/>
                  </a:lnTo>
                  <a:lnTo>
                    <a:pt x="1289" y="846"/>
                  </a:lnTo>
                  <a:lnTo>
                    <a:pt x="1083" y="413"/>
                  </a:lnTo>
                  <a:lnTo>
                    <a:pt x="932" y="10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5;p45">
              <a:extLst>
                <a:ext uri="{FF2B5EF4-FFF2-40B4-BE49-F238E27FC236}">
                  <a16:creationId xmlns:a16="http://schemas.microsoft.com/office/drawing/2014/main" id="{673185D1-7C69-2770-B1CE-D3A0B61030EB}"/>
                </a:ext>
              </a:extLst>
            </p:cNvPr>
            <p:cNvSpPr/>
            <p:nvPr/>
          </p:nvSpPr>
          <p:spPr>
            <a:xfrm>
              <a:off x="4337075" y="2405950"/>
              <a:ext cx="41200" cy="78825"/>
            </a:xfrm>
            <a:custGeom>
              <a:avLst/>
              <a:gdLst/>
              <a:ahLst/>
              <a:cxnLst/>
              <a:rect l="l" t="t" r="r" b="b"/>
              <a:pathLst>
                <a:path w="1648" h="3153" extrusionOk="0">
                  <a:moveTo>
                    <a:pt x="770" y="0"/>
                  </a:moveTo>
                  <a:lnTo>
                    <a:pt x="109" y="119"/>
                  </a:lnTo>
                  <a:lnTo>
                    <a:pt x="66" y="531"/>
                  </a:lnTo>
                  <a:lnTo>
                    <a:pt x="33" y="975"/>
                  </a:lnTo>
                  <a:lnTo>
                    <a:pt x="1" y="1484"/>
                  </a:lnTo>
                  <a:lnTo>
                    <a:pt x="1" y="1744"/>
                  </a:lnTo>
                  <a:lnTo>
                    <a:pt x="1" y="2004"/>
                  </a:lnTo>
                  <a:lnTo>
                    <a:pt x="12" y="2253"/>
                  </a:lnTo>
                  <a:lnTo>
                    <a:pt x="33" y="2481"/>
                  </a:lnTo>
                  <a:lnTo>
                    <a:pt x="66" y="2676"/>
                  </a:lnTo>
                  <a:lnTo>
                    <a:pt x="109" y="2849"/>
                  </a:lnTo>
                  <a:lnTo>
                    <a:pt x="131" y="2914"/>
                  </a:lnTo>
                  <a:lnTo>
                    <a:pt x="163" y="2979"/>
                  </a:lnTo>
                  <a:lnTo>
                    <a:pt x="207" y="3022"/>
                  </a:lnTo>
                  <a:lnTo>
                    <a:pt x="239" y="3055"/>
                  </a:lnTo>
                  <a:lnTo>
                    <a:pt x="337" y="3098"/>
                  </a:lnTo>
                  <a:lnTo>
                    <a:pt x="434" y="3120"/>
                  </a:lnTo>
                  <a:lnTo>
                    <a:pt x="532" y="3141"/>
                  </a:lnTo>
                  <a:lnTo>
                    <a:pt x="640" y="3152"/>
                  </a:lnTo>
                  <a:lnTo>
                    <a:pt x="737" y="3141"/>
                  </a:lnTo>
                  <a:lnTo>
                    <a:pt x="846" y="3131"/>
                  </a:lnTo>
                  <a:lnTo>
                    <a:pt x="1052" y="3098"/>
                  </a:lnTo>
                  <a:lnTo>
                    <a:pt x="1246" y="3044"/>
                  </a:lnTo>
                  <a:lnTo>
                    <a:pt x="1387" y="3001"/>
                  </a:lnTo>
                  <a:lnTo>
                    <a:pt x="1528" y="2936"/>
                  </a:lnTo>
                  <a:lnTo>
                    <a:pt x="1571" y="2871"/>
                  </a:lnTo>
                  <a:lnTo>
                    <a:pt x="1604" y="2795"/>
                  </a:lnTo>
                  <a:lnTo>
                    <a:pt x="1626" y="2719"/>
                  </a:lnTo>
                  <a:lnTo>
                    <a:pt x="1636" y="2622"/>
                  </a:lnTo>
                  <a:lnTo>
                    <a:pt x="1647" y="2535"/>
                  </a:lnTo>
                  <a:lnTo>
                    <a:pt x="1636" y="2427"/>
                  </a:lnTo>
                  <a:lnTo>
                    <a:pt x="1615" y="2210"/>
                  </a:lnTo>
                  <a:lnTo>
                    <a:pt x="1571" y="1972"/>
                  </a:lnTo>
                  <a:lnTo>
                    <a:pt x="1506" y="1723"/>
                  </a:lnTo>
                  <a:lnTo>
                    <a:pt x="1420" y="1473"/>
                  </a:lnTo>
                  <a:lnTo>
                    <a:pt x="1333" y="1224"/>
                  </a:lnTo>
                  <a:lnTo>
                    <a:pt x="1236" y="986"/>
                  </a:lnTo>
                  <a:lnTo>
                    <a:pt x="1138" y="758"/>
                  </a:lnTo>
                  <a:lnTo>
                    <a:pt x="954" y="369"/>
                  </a:lnTo>
                  <a:lnTo>
                    <a:pt x="824" y="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6;p45">
              <a:extLst>
                <a:ext uri="{FF2B5EF4-FFF2-40B4-BE49-F238E27FC236}">
                  <a16:creationId xmlns:a16="http://schemas.microsoft.com/office/drawing/2014/main" id="{6E9AD391-6F40-FC52-6207-A159B55C02FA}"/>
                </a:ext>
              </a:extLst>
            </p:cNvPr>
            <p:cNvSpPr/>
            <p:nvPr/>
          </p:nvSpPr>
          <p:spPr>
            <a:xfrm>
              <a:off x="4309725" y="2404050"/>
              <a:ext cx="34425" cy="66100"/>
            </a:xfrm>
            <a:custGeom>
              <a:avLst/>
              <a:gdLst/>
              <a:ahLst/>
              <a:cxnLst/>
              <a:rect l="l" t="t" r="r" b="b"/>
              <a:pathLst>
                <a:path w="1377" h="2644" extrusionOk="0">
                  <a:moveTo>
                    <a:pt x="976" y="0"/>
                  </a:moveTo>
                  <a:lnTo>
                    <a:pt x="402" y="11"/>
                  </a:lnTo>
                  <a:lnTo>
                    <a:pt x="304" y="358"/>
                  </a:lnTo>
                  <a:lnTo>
                    <a:pt x="217" y="715"/>
                  </a:lnTo>
                  <a:lnTo>
                    <a:pt x="120" y="1138"/>
                  </a:lnTo>
                  <a:lnTo>
                    <a:pt x="44" y="1582"/>
                  </a:lnTo>
                  <a:lnTo>
                    <a:pt x="22" y="1788"/>
                  </a:lnTo>
                  <a:lnTo>
                    <a:pt x="12" y="1983"/>
                  </a:lnTo>
                  <a:lnTo>
                    <a:pt x="1" y="2156"/>
                  </a:lnTo>
                  <a:lnTo>
                    <a:pt x="22" y="2308"/>
                  </a:lnTo>
                  <a:lnTo>
                    <a:pt x="33" y="2362"/>
                  </a:lnTo>
                  <a:lnTo>
                    <a:pt x="55" y="2416"/>
                  </a:lnTo>
                  <a:lnTo>
                    <a:pt x="77" y="2459"/>
                  </a:lnTo>
                  <a:lnTo>
                    <a:pt x="109" y="2492"/>
                  </a:lnTo>
                  <a:lnTo>
                    <a:pt x="174" y="2546"/>
                  </a:lnTo>
                  <a:lnTo>
                    <a:pt x="250" y="2578"/>
                  </a:lnTo>
                  <a:lnTo>
                    <a:pt x="337" y="2611"/>
                  </a:lnTo>
                  <a:lnTo>
                    <a:pt x="423" y="2633"/>
                  </a:lnTo>
                  <a:lnTo>
                    <a:pt x="510" y="2643"/>
                  </a:lnTo>
                  <a:lnTo>
                    <a:pt x="781" y="2643"/>
                  </a:lnTo>
                  <a:lnTo>
                    <a:pt x="943" y="2633"/>
                  </a:lnTo>
                  <a:lnTo>
                    <a:pt x="1073" y="2611"/>
                  </a:lnTo>
                  <a:lnTo>
                    <a:pt x="1203" y="2578"/>
                  </a:lnTo>
                  <a:lnTo>
                    <a:pt x="1246" y="2524"/>
                  </a:lnTo>
                  <a:lnTo>
                    <a:pt x="1279" y="2470"/>
                  </a:lnTo>
                  <a:lnTo>
                    <a:pt x="1311" y="2405"/>
                  </a:lnTo>
                  <a:lnTo>
                    <a:pt x="1333" y="2329"/>
                  </a:lnTo>
                  <a:lnTo>
                    <a:pt x="1355" y="2253"/>
                  </a:lnTo>
                  <a:lnTo>
                    <a:pt x="1366" y="2167"/>
                  </a:lnTo>
                  <a:lnTo>
                    <a:pt x="1376" y="1972"/>
                  </a:lnTo>
                  <a:lnTo>
                    <a:pt x="1376" y="1766"/>
                  </a:lnTo>
                  <a:lnTo>
                    <a:pt x="1355" y="1549"/>
                  </a:lnTo>
                  <a:lnTo>
                    <a:pt x="1322" y="1333"/>
                  </a:lnTo>
                  <a:lnTo>
                    <a:pt x="1279" y="1105"/>
                  </a:lnTo>
                  <a:lnTo>
                    <a:pt x="1181" y="694"/>
                  </a:lnTo>
                  <a:lnTo>
                    <a:pt x="1084" y="336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7;p45">
              <a:extLst>
                <a:ext uri="{FF2B5EF4-FFF2-40B4-BE49-F238E27FC236}">
                  <a16:creationId xmlns:a16="http://schemas.microsoft.com/office/drawing/2014/main" id="{75982B85-36FA-E18A-0CFA-E49B4C0EBC17}"/>
                </a:ext>
              </a:extLst>
            </p:cNvPr>
            <p:cNvSpPr/>
            <p:nvPr/>
          </p:nvSpPr>
          <p:spPr>
            <a:xfrm>
              <a:off x="2110625" y="1380725"/>
              <a:ext cx="121350" cy="150325"/>
            </a:xfrm>
            <a:custGeom>
              <a:avLst/>
              <a:gdLst/>
              <a:ahLst/>
              <a:cxnLst/>
              <a:rect l="l" t="t" r="r" b="b"/>
              <a:pathLst>
                <a:path w="4854" h="6013" extrusionOk="0">
                  <a:moveTo>
                    <a:pt x="3196" y="1"/>
                  </a:moveTo>
                  <a:lnTo>
                    <a:pt x="1896" y="44"/>
                  </a:lnTo>
                  <a:lnTo>
                    <a:pt x="1" y="4182"/>
                  </a:lnTo>
                  <a:lnTo>
                    <a:pt x="2525" y="6012"/>
                  </a:lnTo>
                  <a:lnTo>
                    <a:pt x="4854" y="37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8;p45">
              <a:extLst>
                <a:ext uri="{FF2B5EF4-FFF2-40B4-BE49-F238E27FC236}">
                  <a16:creationId xmlns:a16="http://schemas.microsoft.com/office/drawing/2014/main" id="{FE447C53-676A-2A22-C97D-288FE466CD4C}"/>
                </a:ext>
              </a:extLst>
            </p:cNvPr>
            <p:cNvSpPr/>
            <p:nvPr/>
          </p:nvSpPr>
          <p:spPr>
            <a:xfrm>
              <a:off x="2071375" y="1350125"/>
              <a:ext cx="175225" cy="137050"/>
            </a:xfrm>
            <a:custGeom>
              <a:avLst/>
              <a:gdLst/>
              <a:ahLst/>
              <a:cxnLst/>
              <a:rect l="l" t="t" r="r" b="b"/>
              <a:pathLst>
                <a:path w="7009" h="5482" extrusionOk="0">
                  <a:moveTo>
                    <a:pt x="87" y="1"/>
                  </a:moveTo>
                  <a:lnTo>
                    <a:pt x="65" y="33"/>
                  </a:lnTo>
                  <a:lnTo>
                    <a:pt x="33" y="131"/>
                  </a:lnTo>
                  <a:lnTo>
                    <a:pt x="0" y="261"/>
                  </a:lnTo>
                  <a:lnTo>
                    <a:pt x="0" y="337"/>
                  </a:lnTo>
                  <a:lnTo>
                    <a:pt x="0" y="423"/>
                  </a:lnTo>
                  <a:lnTo>
                    <a:pt x="0" y="510"/>
                  </a:lnTo>
                  <a:lnTo>
                    <a:pt x="22" y="607"/>
                  </a:lnTo>
                  <a:lnTo>
                    <a:pt x="54" y="705"/>
                  </a:lnTo>
                  <a:lnTo>
                    <a:pt x="109" y="792"/>
                  </a:lnTo>
                  <a:lnTo>
                    <a:pt x="174" y="889"/>
                  </a:lnTo>
                  <a:lnTo>
                    <a:pt x="271" y="976"/>
                  </a:lnTo>
                  <a:lnTo>
                    <a:pt x="379" y="1062"/>
                  </a:lnTo>
                  <a:lnTo>
                    <a:pt x="520" y="1149"/>
                  </a:lnTo>
                  <a:lnTo>
                    <a:pt x="683" y="1225"/>
                  </a:lnTo>
                  <a:lnTo>
                    <a:pt x="867" y="1301"/>
                  </a:lnTo>
                  <a:lnTo>
                    <a:pt x="1062" y="1366"/>
                  </a:lnTo>
                  <a:lnTo>
                    <a:pt x="1268" y="1431"/>
                  </a:lnTo>
                  <a:lnTo>
                    <a:pt x="1701" y="1561"/>
                  </a:lnTo>
                  <a:lnTo>
                    <a:pt x="2123" y="1669"/>
                  </a:lnTo>
                  <a:lnTo>
                    <a:pt x="2502" y="1756"/>
                  </a:lnTo>
                  <a:lnTo>
                    <a:pt x="2827" y="1821"/>
                  </a:lnTo>
                  <a:lnTo>
                    <a:pt x="3109" y="1886"/>
                  </a:lnTo>
                  <a:lnTo>
                    <a:pt x="3174" y="2048"/>
                  </a:lnTo>
                  <a:lnTo>
                    <a:pt x="3347" y="2481"/>
                  </a:lnTo>
                  <a:lnTo>
                    <a:pt x="3466" y="2774"/>
                  </a:lnTo>
                  <a:lnTo>
                    <a:pt x="3618" y="3088"/>
                  </a:lnTo>
                  <a:lnTo>
                    <a:pt x="3781" y="3434"/>
                  </a:lnTo>
                  <a:lnTo>
                    <a:pt x="3965" y="3781"/>
                  </a:lnTo>
                  <a:lnTo>
                    <a:pt x="4171" y="4128"/>
                  </a:lnTo>
                  <a:lnTo>
                    <a:pt x="4398" y="4463"/>
                  </a:lnTo>
                  <a:lnTo>
                    <a:pt x="4506" y="4615"/>
                  </a:lnTo>
                  <a:lnTo>
                    <a:pt x="4625" y="4767"/>
                  </a:lnTo>
                  <a:lnTo>
                    <a:pt x="4755" y="4897"/>
                  </a:lnTo>
                  <a:lnTo>
                    <a:pt x="4875" y="5027"/>
                  </a:lnTo>
                  <a:lnTo>
                    <a:pt x="5005" y="5146"/>
                  </a:lnTo>
                  <a:lnTo>
                    <a:pt x="5135" y="5243"/>
                  </a:lnTo>
                  <a:lnTo>
                    <a:pt x="5265" y="5330"/>
                  </a:lnTo>
                  <a:lnTo>
                    <a:pt x="5405" y="5395"/>
                  </a:lnTo>
                  <a:lnTo>
                    <a:pt x="5535" y="5449"/>
                  </a:lnTo>
                  <a:lnTo>
                    <a:pt x="5676" y="5471"/>
                  </a:lnTo>
                  <a:lnTo>
                    <a:pt x="5817" y="5482"/>
                  </a:lnTo>
                  <a:lnTo>
                    <a:pt x="5958" y="5471"/>
                  </a:lnTo>
                  <a:lnTo>
                    <a:pt x="6099" y="5438"/>
                  </a:lnTo>
                  <a:lnTo>
                    <a:pt x="6218" y="5406"/>
                  </a:lnTo>
                  <a:lnTo>
                    <a:pt x="6337" y="5362"/>
                  </a:lnTo>
                  <a:lnTo>
                    <a:pt x="6434" y="5319"/>
                  </a:lnTo>
                  <a:lnTo>
                    <a:pt x="6532" y="5276"/>
                  </a:lnTo>
                  <a:lnTo>
                    <a:pt x="6608" y="5222"/>
                  </a:lnTo>
                  <a:lnTo>
                    <a:pt x="6683" y="5167"/>
                  </a:lnTo>
                  <a:lnTo>
                    <a:pt x="6748" y="5103"/>
                  </a:lnTo>
                  <a:lnTo>
                    <a:pt x="6803" y="5048"/>
                  </a:lnTo>
                  <a:lnTo>
                    <a:pt x="6857" y="4983"/>
                  </a:lnTo>
                  <a:lnTo>
                    <a:pt x="6889" y="4918"/>
                  </a:lnTo>
                  <a:lnTo>
                    <a:pt x="6922" y="4853"/>
                  </a:lnTo>
                  <a:lnTo>
                    <a:pt x="6976" y="4723"/>
                  </a:lnTo>
                  <a:lnTo>
                    <a:pt x="7008" y="4583"/>
                  </a:lnTo>
                  <a:lnTo>
                    <a:pt x="7008" y="4453"/>
                  </a:lnTo>
                  <a:lnTo>
                    <a:pt x="7008" y="4333"/>
                  </a:lnTo>
                  <a:lnTo>
                    <a:pt x="6998" y="4225"/>
                  </a:lnTo>
                  <a:lnTo>
                    <a:pt x="6976" y="4117"/>
                  </a:lnTo>
                  <a:lnTo>
                    <a:pt x="6933" y="3976"/>
                  </a:lnTo>
                  <a:lnTo>
                    <a:pt x="6911" y="3922"/>
                  </a:lnTo>
                  <a:lnTo>
                    <a:pt x="5308" y="347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9;p45">
              <a:extLst>
                <a:ext uri="{FF2B5EF4-FFF2-40B4-BE49-F238E27FC236}">
                  <a16:creationId xmlns:a16="http://schemas.microsoft.com/office/drawing/2014/main" id="{BD47B10D-9E8E-C1CF-CB04-73768FC10A2D}"/>
                </a:ext>
              </a:extLst>
            </p:cNvPr>
            <p:cNvSpPr/>
            <p:nvPr/>
          </p:nvSpPr>
          <p:spPr>
            <a:xfrm>
              <a:off x="2073000" y="1391300"/>
              <a:ext cx="86950" cy="62025"/>
            </a:xfrm>
            <a:custGeom>
              <a:avLst/>
              <a:gdLst/>
              <a:ahLst/>
              <a:cxnLst/>
              <a:rect l="l" t="t" r="r" b="b"/>
              <a:pathLst>
                <a:path w="3478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55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704"/>
                  </a:lnTo>
                  <a:lnTo>
                    <a:pt x="76" y="813"/>
                  </a:lnTo>
                  <a:lnTo>
                    <a:pt x="44" y="921"/>
                  </a:lnTo>
                  <a:lnTo>
                    <a:pt x="11" y="1040"/>
                  </a:lnTo>
                  <a:lnTo>
                    <a:pt x="0" y="1159"/>
                  </a:lnTo>
                  <a:lnTo>
                    <a:pt x="0" y="1268"/>
                  </a:lnTo>
                  <a:lnTo>
                    <a:pt x="22" y="1376"/>
                  </a:lnTo>
                  <a:lnTo>
                    <a:pt x="44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2"/>
                  </a:lnTo>
                  <a:lnTo>
                    <a:pt x="271" y="1647"/>
                  </a:lnTo>
                  <a:lnTo>
                    <a:pt x="358" y="1701"/>
                  </a:lnTo>
                  <a:lnTo>
                    <a:pt x="564" y="1798"/>
                  </a:lnTo>
                  <a:lnTo>
                    <a:pt x="802" y="1896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88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77" y="1809"/>
                  </a:lnTo>
                  <a:lnTo>
                    <a:pt x="3380" y="1712"/>
                  </a:lnTo>
                  <a:lnTo>
                    <a:pt x="3142" y="1484"/>
                  </a:lnTo>
                  <a:lnTo>
                    <a:pt x="2773" y="1159"/>
                  </a:lnTo>
                  <a:lnTo>
                    <a:pt x="2567" y="986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3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48" y="76"/>
                  </a:lnTo>
                  <a:lnTo>
                    <a:pt x="1029" y="44"/>
                  </a:lnTo>
                  <a:lnTo>
                    <a:pt x="932" y="2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0;p45">
              <a:extLst>
                <a:ext uri="{FF2B5EF4-FFF2-40B4-BE49-F238E27FC236}">
                  <a16:creationId xmlns:a16="http://schemas.microsoft.com/office/drawing/2014/main" id="{269BE5C6-6FFD-EEEB-0C27-CEC55AB5ACE6}"/>
                </a:ext>
              </a:extLst>
            </p:cNvPr>
            <p:cNvSpPr/>
            <p:nvPr/>
          </p:nvSpPr>
          <p:spPr>
            <a:xfrm>
              <a:off x="2081125" y="1359075"/>
              <a:ext cx="86675" cy="62025"/>
            </a:xfrm>
            <a:custGeom>
              <a:avLst/>
              <a:gdLst/>
              <a:ahLst/>
              <a:cxnLst/>
              <a:rect l="l" t="t" r="r" b="b"/>
              <a:pathLst>
                <a:path w="3467" h="2481" extrusionOk="0">
                  <a:moveTo>
                    <a:pt x="726" y="0"/>
                  </a:moveTo>
                  <a:lnTo>
                    <a:pt x="639" y="11"/>
                  </a:lnTo>
                  <a:lnTo>
                    <a:pt x="553" y="33"/>
                  </a:lnTo>
                  <a:lnTo>
                    <a:pt x="444" y="163"/>
                  </a:lnTo>
                  <a:lnTo>
                    <a:pt x="347" y="304"/>
                  </a:lnTo>
                  <a:lnTo>
                    <a:pt x="228" y="488"/>
                  </a:lnTo>
                  <a:lnTo>
                    <a:pt x="119" y="693"/>
                  </a:lnTo>
                  <a:lnTo>
                    <a:pt x="76" y="813"/>
                  </a:lnTo>
                  <a:lnTo>
                    <a:pt x="33" y="921"/>
                  </a:lnTo>
                  <a:lnTo>
                    <a:pt x="11" y="1040"/>
                  </a:lnTo>
                  <a:lnTo>
                    <a:pt x="0" y="1148"/>
                  </a:lnTo>
                  <a:lnTo>
                    <a:pt x="0" y="1268"/>
                  </a:lnTo>
                  <a:lnTo>
                    <a:pt x="11" y="1376"/>
                  </a:lnTo>
                  <a:lnTo>
                    <a:pt x="33" y="1430"/>
                  </a:lnTo>
                  <a:lnTo>
                    <a:pt x="76" y="1484"/>
                  </a:lnTo>
                  <a:lnTo>
                    <a:pt x="130" y="1538"/>
                  </a:lnTo>
                  <a:lnTo>
                    <a:pt x="195" y="1593"/>
                  </a:lnTo>
                  <a:lnTo>
                    <a:pt x="271" y="1647"/>
                  </a:lnTo>
                  <a:lnTo>
                    <a:pt x="358" y="1690"/>
                  </a:lnTo>
                  <a:lnTo>
                    <a:pt x="564" y="1798"/>
                  </a:lnTo>
                  <a:lnTo>
                    <a:pt x="802" y="1885"/>
                  </a:lnTo>
                  <a:lnTo>
                    <a:pt x="1062" y="1982"/>
                  </a:lnTo>
                  <a:lnTo>
                    <a:pt x="1343" y="2069"/>
                  </a:lnTo>
                  <a:lnTo>
                    <a:pt x="1625" y="2145"/>
                  </a:lnTo>
                  <a:lnTo>
                    <a:pt x="2177" y="2286"/>
                  </a:lnTo>
                  <a:lnTo>
                    <a:pt x="2665" y="2394"/>
                  </a:lnTo>
                  <a:lnTo>
                    <a:pt x="3131" y="2481"/>
                  </a:lnTo>
                  <a:lnTo>
                    <a:pt x="3466" y="1798"/>
                  </a:lnTo>
                  <a:lnTo>
                    <a:pt x="3380" y="1712"/>
                  </a:lnTo>
                  <a:lnTo>
                    <a:pt x="3141" y="1484"/>
                  </a:lnTo>
                  <a:lnTo>
                    <a:pt x="2773" y="1159"/>
                  </a:lnTo>
                  <a:lnTo>
                    <a:pt x="2567" y="975"/>
                  </a:lnTo>
                  <a:lnTo>
                    <a:pt x="2340" y="802"/>
                  </a:lnTo>
                  <a:lnTo>
                    <a:pt x="2102" y="618"/>
                  </a:lnTo>
                  <a:lnTo>
                    <a:pt x="1852" y="455"/>
                  </a:lnTo>
                  <a:lnTo>
                    <a:pt x="1614" y="304"/>
                  </a:lnTo>
                  <a:lnTo>
                    <a:pt x="1376" y="174"/>
                  </a:lnTo>
                  <a:lnTo>
                    <a:pt x="1257" y="119"/>
                  </a:lnTo>
                  <a:lnTo>
                    <a:pt x="1138" y="76"/>
                  </a:lnTo>
                  <a:lnTo>
                    <a:pt x="1029" y="44"/>
                  </a:lnTo>
                  <a:lnTo>
                    <a:pt x="921" y="22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1;p45">
              <a:extLst>
                <a:ext uri="{FF2B5EF4-FFF2-40B4-BE49-F238E27FC236}">
                  <a16:creationId xmlns:a16="http://schemas.microsoft.com/office/drawing/2014/main" id="{3B70C10C-5B4F-837B-EC8E-F2AE7F1369E2}"/>
                </a:ext>
              </a:extLst>
            </p:cNvPr>
            <p:cNvSpPr/>
            <p:nvPr/>
          </p:nvSpPr>
          <p:spPr>
            <a:xfrm>
              <a:off x="2070300" y="1427025"/>
              <a:ext cx="77450" cy="55275"/>
            </a:xfrm>
            <a:custGeom>
              <a:avLst/>
              <a:gdLst/>
              <a:ahLst/>
              <a:cxnLst/>
              <a:rect l="l" t="t" r="r" b="b"/>
              <a:pathLst>
                <a:path w="3098" h="2211" extrusionOk="0">
                  <a:moveTo>
                    <a:pt x="650" y="1"/>
                  </a:moveTo>
                  <a:lnTo>
                    <a:pt x="574" y="12"/>
                  </a:lnTo>
                  <a:lnTo>
                    <a:pt x="498" y="33"/>
                  </a:lnTo>
                  <a:lnTo>
                    <a:pt x="401" y="142"/>
                  </a:lnTo>
                  <a:lnTo>
                    <a:pt x="314" y="272"/>
                  </a:lnTo>
                  <a:lnTo>
                    <a:pt x="217" y="434"/>
                  </a:lnTo>
                  <a:lnTo>
                    <a:pt x="119" y="618"/>
                  </a:lnTo>
                  <a:lnTo>
                    <a:pt x="76" y="716"/>
                  </a:lnTo>
                  <a:lnTo>
                    <a:pt x="43" y="824"/>
                  </a:lnTo>
                  <a:lnTo>
                    <a:pt x="22" y="922"/>
                  </a:lnTo>
                  <a:lnTo>
                    <a:pt x="0" y="1030"/>
                  </a:lnTo>
                  <a:lnTo>
                    <a:pt x="0" y="1127"/>
                  </a:lnTo>
                  <a:lnTo>
                    <a:pt x="22" y="1225"/>
                  </a:lnTo>
                  <a:lnTo>
                    <a:pt x="43" y="1279"/>
                  </a:lnTo>
                  <a:lnTo>
                    <a:pt x="76" y="1322"/>
                  </a:lnTo>
                  <a:lnTo>
                    <a:pt x="119" y="1366"/>
                  </a:lnTo>
                  <a:lnTo>
                    <a:pt x="173" y="1420"/>
                  </a:lnTo>
                  <a:lnTo>
                    <a:pt x="325" y="1507"/>
                  </a:lnTo>
                  <a:lnTo>
                    <a:pt x="509" y="1593"/>
                  </a:lnTo>
                  <a:lnTo>
                    <a:pt x="715" y="1680"/>
                  </a:lnTo>
                  <a:lnTo>
                    <a:pt x="953" y="1767"/>
                  </a:lnTo>
                  <a:lnTo>
                    <a:pt x="1202" y="1842"/>
                  </a:lnTo>
                  <a:lnTo>
                    <a:pt x="1451" y="1907"/>
                  </a:lnTo>
                  <a:lnTo>
                    <a:pt x="1950" y="2027"/>
                  </a:lnTo>
                  <a:lnTo>
                    <a:pt x="2372" y="2124"/>
                  </a:lnTo>
                  <a:lnTo>
                    <a:pt x="2795" y="2211"/>
                  </a:lnTo>
                  <a:lnTo>
                    <a:pt x="3098" y="1604"/>
                  </a:lnTo>
                  <a:lnTo>
                    <a:pt x="3011" y="1528"/>
                  </a:lnTo>
                  <a:lnTo>
                    <a:pt x="2795" y="1322"/>
                  </a:lnTo>
                  <a:lnTo>
                    <a:pt x="2480" y="1030"/>
                  </a:lnTo>
                  <a:lnTo>
                    <a:pt x="2285" y="868"/>
                  </a:lnTo>
                  <a:lnTo>
                    <a:pt x="2091" y="716"/>
                  </a:lnTo>
                  <a:lnTo>
                    <a:pt x="1874" y="553"/>
                  </a:lnTo>
                  <a:lnTo>
                    <a:pt x="1657" y="402"/>
                  </a:lnTo>
                  <a:lnTo>
                    <a:pt x="1441" y="272"/>
                  </a:lnTo>
                  <a:lnTo>
                    <a:pt x="1224" y="153"/>
                  </a:lnTo>
                  <a:lnTo>
                    <a:pt x="1018" y="66"/>
                  </a:lnTo>
                  <a:lnTo>
                    <a:pt x="921" y="33"/>
                  </a:lnTo>
                  <a:lnTo>
                    <a:pt x="834" y="1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2;p45">
              <a:extLst>
                <a:ext uri="{FF2B5EF4-FFF2-40B4-BE49-F238E27FC236}">
                  <a16:creationId xmlns:a16="http://schemas.microsoft.com/office/drawing/2014/main" id="{5FDD3A82-2FCA-8A99-F34D-8F38A8BDC3BB}"/>
                </a:ext>
              </a:extLst>
            </p:cNvPr>
            <p:cNvSpPr/>
            <p:nvPr/>
          </p:nvSpPr>
          <p:spPr>
            <a:xfrm>
              <a:off x="2075975" y="1463600"/>
              <a:ext cx="66900" cy="39025"/>
            </a:xfrm>
            <a:custGeom>
              <a:avLst/>
              <a:gdLst/>
              <a:ahLst/>
              <a:cxnLst/>
              <a:rect l="l" t="t" r="r" b="b"/>
              <a:pathLst>
                <a:path w="2676" h="1561" extrusionOk="0">
                  <a:moveTo>
                    <a:pt x="477" y="0"/>
                  </a:moveTo>
                  <a:lnTo>
                    <a:pt x="401" y="11"/>
                  </a:lnTo>
                  <a:lnTo>
                    <a:pt x="336" y="22"/>
                  </a:lnTo>
                  <a:lnTo>
                    <a:pt x="282" y="54"/>
                  </a:lnTo>
                  <a:lnTo>
                    <a:pt x="217" y="163"/>
                  </a:lnTo>
                  <a:lnTo>
                    <a:pt x="163" y="282"/>
                  </a:lnTo>
                  <a:lnTo>
                    <a:pt x="98" y="434"/>
                  </a:lnTo>
                  <a:lnTo>
                    <a:pt x="44" y="607"/>
                  </a:lnTo>
                  <a:lnTo>
                    <a:pt x="22" y="693"/>
                  </a:lnTo>
                  <a:lnTo>
                    <a:pt x="0" y="780"/>
                  </a:lnTo>
                  <a:lnTo>
                    <a:pt x="0" y="867"/>
                  </a:lnTo>
                  <a:lnTo>
                    <a:pt x="0" y="964"/>
                  </a:lnTo>
                  <a:lnTo>
                    <a:pt x="22" y="1040"/>
                  </a:lnTo>
                  <a:lnTo>
                    <a:pt x="44" y="1127"/>
                  </a:lnTo>
                  <a:lnTo>
                    <a:pt x="65" y="1159"/>
                  </a:lnTo>
                  <a:lnTo>
                    <a:pt x="98" y="1203"/>
                  </a:lnTo>
                  <a:lnTo>
                    <a:pt x="141" y="1235"/>
                  </a:lnTo>
                  <a:lnTo>
                    <a:pt x="206" y="1257"/>
                  </a:lnTo>
                  <a:lnTo>
                    <a:pt x="336" y="1322"/>
                  </a:lnTo>
                  <a:lnTo>
                    <a:pt x="510" y="1365"/>
                  </a:lnTo>
                  <a:lnTo>
                    <a:pt x="694" y="1408"/>
                  </a:lnTo>
                  <a:lnTo>
                    <a:pt x="900" y="1441"/>
                  </a:lnTo>
                  <a:lnTo>
                    <a:pt x="1344" y="1495"/>
                  </a:lnTo>
                  <a:lnTo>
                    <a:pt x="1777" y="1538"/>
                  </a:lnTo>
                  <a:lnTo>
                    <a:pt x="2145" y="1549"/>
                  </a:lnTo>
                  <a:lnTo>
                    <a:pt x="2513" y="1560"/>
                  </a:lnTo>
                  <a:lnTo>
                    <a:pt x="2676" y="1018"/>
                  </a:lnTo>
                  <a:lnTo>
                    <a:pt x="2394" y="813"/>
                  </a:lnTo>
                  <a:lnTo>
                    <a:pt x="2080" y="618"/>
                  </a:lnTo>
                  <a:lnTo>
                    <a:pt x="1712" y="401"/>
                  </a:lnTo>
                  <a:lnTo>
                    <a:pt x="1506" y="304"/>
                  </a:lnTo>
                  <a:lnTo>
                    <a:pt x="1300" y="206"/>
                  </a:lnTo>
                  <a:lnTo>
                    <a:pt x="1105" y="119"/>
                  </a:lnTo>
                  <a:lnTo>
                    <a:pt x="910" y="54"/>
                  </a:lnTo>
                  <a:lnTo>
                    <a:pt x="726" y="1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3;p45">
              <a:extLst>
                <a:ext uri="{FF2B5EF4-FFF2-40B4-BE49-F238E27FC236}">
                  <a16:creationId xmlns:a16="http://schemas.microsoft.com/office/drawing/2014/main" id="{BCCE7815-C983-956B-A776-2170BA24C709}"/>
                </a:ext>
              </a:extLst>
            </p:cNvPr>
            <p:cNvSpPr/>
            <p:nvPr/>
          </p:nvSpPr>
          <p:spPr>
            <a:xfrm>
              <a:off x="2591025" y="3760450"/>
              <a:ext cx="447100" cy="229650"/>
            </a:xfrm>
            <a:custGeom>
              <a:avLst/>
              <a:gdLst/>
              <a:ahLst/>
              <a:cxnLst/>
              <a:rect l="l" t="t" r="r" b="b"/>
              <a:pathLst>
                <a:path w="17884" h="9186" extrusionOk="0">
                  <a:moveTo>
                    <a:pt x="10496" y="0"/>
                  </a:moveTo>
                  <a:lnTo>
                    <a:pt x="10312" y="227"/>
                  </a:lnTo>
                  <a:lnTo>
                    <a:pt x="10063" y="520"/>
                  </a:lnTo>
                  <a:lnTo>
                    <a:pt x="9760" y="845"/>
                  </a:lnTo>
                  <a:lnTo>
                    <a:pt x="9424" y="1192"/>
                  </a:lnTo>
                  <a:lnTo>
                    <a:pt x="9240" y="1365"/>
                  </a:lnTo>
                  <a:lnTo>
                    <a:pt x="9056" y="1538"/>
                  </a:lnTo>
                  <a:lnTo>
                    <a:pt x="8861" y="1701"/>
                  </a:lnTo>
                  <a:lnTo>
                    <a:pt x="8666" y="1863"/>
                  </a:lnTo>
                  <a:lnTo>
                    <a:pt x="8471" y="2015"/>
                  </a:lnTo>
                  <a:lnTo>
                    <a:pt x="8265" y="2145"/>
                  </a:lnTo>
                  <a:lnTo>
                    <a:pt x="8070" y="2264"/>
                  </a:lnTo>
                  <a:lnTo>
                    <a:pt x="7864" y="2361"/>
                  </a:lnTo>
                  <a:lnTo>
                    <a:pt x="7734" y="2415"/>
                  </a:lnTo>
                  <a:lnTo>
                    <a:pt x="7582" y="2480"/>
                  </a:lnTo>
                  <a:lnTo>
                    <a:pt x="7236" y="2589"/>
                  </a:lnTo>
                  <a:lnTo>
                    <a:pt x="6846" y="2686"/>
                  </a:lnTo>
                  <a:lnTo>
                    <a:pt x="6402" y="2795"/>
                  </a:lnTo>
                  <a:lnTo>
                    <a:pt x="5914" y="2892"/>
                  </a:lnTo>
                  <a:lnTo>
                    <a:pt x="5405" y="2990"/>
                  </a:lnTo>
                  <a:lnTo>
                    <a:pt x="4355" y="3174"/>
                  </a:lnTo>
                  <a:lnTo>
                    <a:pt x="3304" y="3336"/>
                  </a:lnTo>
                  <a:lnTo>
                    <a:pt x="2329" y="3477"/>
                  </a:lnTo>
                  <a:lnTo>
                    <a:pt x="1506" y="3607"/>
                  </a:lnTo>
                  <a:lnTo>
                    <a:pt x="910" y="3694"/>
                  </a:lnTo>
                  <a:lnTo>
                    <a:pt x="759" y="3737"/>
                  </a:lnTo>
                  <a:lnTo>
                    <a:pt x="629" y="3791"/>
                  </a:lnTo>
                  <a:lnTo>
                    <a:pt x="520" y="3856"/>
                  </a:lnTo>
                  <a:lnTo>
                    <a:pt x="423" y="3943"/>
                  </a:lnTo>
                  <a:lnTo>
                    <a:pt x="336" y="4040"/>
                  </a:lnTo>
                  <a:lnTo>
                    <a:pt x="260" y="4138"/>
                  </a:lnTo>
                  <a:lnTo>
                    <a:pt x="195" y="4235"/>
                  </a:lnTo>
                  <a:lnTo>
                    <a:pt x="152" y="4344"/>
                  </a:lnTo>
                  <a:lnTo>
                    <a:pt x="109" y="4452"/>
                  </a:lnTo>
                  <a:lnTo>
                    <a:pt x="76" y="4549"/>
                  </a:lnTo>
                  <a:lnTo>
                    <a:pt x="33" y="4723"/>
                  </a:lnTo>
                  <a:lnTo>
                    <a:pt x="11" y="4842"/>
                  </a:lnTo>
                  <a:lnTo>
                    <a:pt x="0" y="4885"/>
                  </a:lnTo>
                  <a:lnTo>
                    <a:pt x="10399" y="7745"/>
                  </a:lnTo>
                  <a:lnTo>
                    <a:pt x="10799" y="7409"/>
                  </a:lnTo>
                  <a:lnTo>
                    <a:pt x="11222" y="7062"/>
                  </a:lnTo>
                  <a:lnTo>
                    <a:pt x="11460" y="6878"/>
                  </a:lnTo>
                  <a:lnTo>
                    <a:pt x="11709" y="6683"/>
                  </a:lnTo>
                  <a:lnTo>
                    <a:pt x="11969" y="6499"/>
                  </a:lnTo>
                  <a:lnTo>
                    <a:pt x="12218" y="6337"/>
                  </a:lnTo>
                  <a:lnTo>
                    <a:pt x="12468" y="6185"/>
                  </a:lnTo>
                  <a:lnTo>
                    <a:pt x="12695" y="6066"/>
                  </a:lnTo>
                  <a:lnTo>
                    <a:pt x="12803" y="6022"/>
                  </a:lnTo>
                  <a:lnTo>
                    <a:pt x="12901" y="5979"/>
                  </a:lnTo>
                  <a:lnTo>
                    <a:pt x="12987" y="5957"/>
                  </a:lnTo>
                  <a:lnTo>
                    <a:pt x="13074" y="5947"/>
                  </a:lnTo>
                  <a:lnTo>
                    <a:pt x="13150" y="5936"/>
                  </a:lnTo>
                  <a:lnTo>
                    <a:pt x="13215" y="5957"/>
                  </a:lnTo>
                  <a:lnTo>
                    <a:pt x="13269" y="5979"/>
                  </a:lnTo>
                  <a:lnTo>
                    <a:pt x="13312" y="6022"/>
                  </a:lnTo>
                  <a:lnTo>
                    <a:pt x="13377" y="6131"/>
                  </a:lnTo>
                  <a:lnTo>
                    <a:pt x="13421" y="6272"/>
                  </a:lnTo>
                  <a:lnTo>
                    <a:pt x="13464" y="6423"/>
                  </a:lnTo>
                  <a:lnTo>
                    <a:pt x="13497" y="6586"/>
                  </a:lnTo>
                  <a:lnTo>
                    <a:pt x="13529" y="6770"/>
                  </a:lnTo>
                  <a:lnTo>
                    <a:pt x="13540" y="6954"/>
                  </a:lnTo>
                  <a:lnTo>
                    <a:pt x="13551" y="7322"/>
                  </a:lnTo>
                  <a:lnTo>
                    <a:pt x="13551" y="7669"/>
                  </a:lnTo>
                  <a:lnTo>
                    <a:pt x="13540" y="7961"/>
                  </a:lnTo>
                  <a:lnTo>
                    <a:pt x="13518" y="8232"/>
                  </a:lnTo>
                  <a:lnTo>
                    <a:pt x="17017" y="9185"/>
                  </a:lnTo>
                  <a:lnTo>
                    <a:pt x="17158" y="8362"/>
                  </a:lnTo>
                  <a:lnTo>
                    <a:pt x="17298" y="7463"/>
                  </a:lnTo>
                  <a:lnTo>
                    <a:pt x="17461" y="6380"/>
                  </a:lnTo>
                  <a:lnTo>
                    <a:pt x="17623" y="5199"/>
                  </a:lnTo>
                  <a:lnTo>
                    <a:pt x="17699" y="4593"/>
                  </a:lnTo>
                  <a:lnTo>
                    <a:pt x="17764" y="3997"/>
                  </a:lnTo>
                  <a:lnTo>
                    <a:pt x="17818" y="3434"/>
                  </a:lnTo>
                  <a:lnTo>
                    <a:pt x="17851" y="2892"/>
                  </a:lnTo>
                  <a:lnTo>
                    <a:pt x="17873" y="2394"/>
                  </a:lnTo>
                  <a:lnTo>
                    <a:pt x="17883" y="1961"/>
                  </a:lnTo>
                  <a:lnTo>
                    <a:pt x="104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4;p45">
              <a:extLst>
                <a:ext uri="{FF2B5EF4-FFF2-40B4-BE49-F238E27FC236}">
                  <a16:creationId xmlns:a16="http://schemas.microsoft.com/office/drawing/2014/main" id="{3B3FDD32-DEDE-4E77-AEED-061799E2267E}"/>
                </a:ext>
              </a:extLst>
            </p:cNvPr>
            <p:cNvSpPr/>
            <p:nvPr/>
          </p:nvSpPr>
          <p:spPr>
            <a:xfrm>
              <a:off x="3176200" y="3929400"/>
              <a:ext cx="446825" cy="229400"/>
            </a:xfrm>
            <a:custGeom>
              <a:avLst/>
              <a:gdLst/>
              <a:ahLst/>
              <a:cxnLst/>
              <a:rect l="l" t="t" r="r" b="b"/>
              <a:pathLst>
                <a:path w="17873" h="9176" extrusionOk="0">
                  <a:moveTo>
                    <a:pt x="10486" y="1"/>
                  </a:moveTo>
                  <a:lnTo>
                    <a:pt x="10301" y="228"/>
                  </a:lnTo>
                  <a:lnTo>
                    <a:pt x="10052" y="510"/>
                  </a:lnTo>
                  <a:lnTo>
                    <a:pt x="9760" y="846"/>
                  </a:lnTo>
                  <a:lnTo>
                    <a:pt x="9413" y="1192"/>
                  </a:lnTo>
                  <a:lnTo>
                    <a:pt x="9240" y="1366"/>
                  </a:lnTo>
                  <a:lnTo>
                    <a:pt x="9045" y="1539"/>
                  </a:lnTo>
                  <a:lnTo>
                    <a:pt x="8861" y="1702"/>
                  </a:lnTo>
                  <a:lnTo>
                    <a:pt x="8655" y="1864"/>
                  </a:lnTo>
                  <a:lnTo>
                    <a:pt x="8460" y="2005"/>
                  </a:lnTo>
                  <a:lnTo>
                    <a:pt x="8265" y="2146"/>
                  </a:lnTo>
                  <a:lnTo>
                    <a:pt x="8059" y="2265"/>
                  </a:lnTo>
                  <a:lnTo>
                    <a:pt x="7864" y="2362"/>
                  </a:lnTo>
                  <a:lnTo>
                    <a:pt x="7723" y="2416"/>
                  </a:lnTo>
                  <a:lnTo>
                    <a:pt x="7583" y="2471"/>
                  </a:lnTo>
                  <a:lnTo>
                    <a:pt x="7236" y="2579"/>
                  </a:lnTo>
                  <a:lnTo>
                    <a:pt x="6835" y="2687"/>
                  </a:lnTo>
                  <a:lnTo>
                    <a:pt x="6391" y="2796"/>
                  </a:lnTo>
                  <a:lnTo>
                    <a:pt x="5915" y="2893"/>
                  </a:lnTo>
                  <a:lnTo>
                    <a:pt x="5406" y="2990"/>
                  </a:lnTo>
                  <a:lnTo>
                    <a:pt x="4344" y="3175"/>
                  </a:lnTo>
                  <a:lnTo>
                    <a:pt x="3293" y="3337"/>
                  </a:lnTo>
                  <a:lnTo>
                    <a:pt x="2318" y="3478"/>
                  </a:lnTo>
                  <a:lnTo>
                    <a:pt x="1495" y="3597"/>
                  </a:lnTo>
                  <a:lnTo>
                    <a:pt x="900" y="3695"/>
                  </a:lnTo>
                  <a:lnTo>
                    <a:pt x="748" y="3727"/>
                  </a:lnTo>
                  <a:lnTo>
                    <a:pt x="629" y="3781"/>
                  </a:lnTo>
                  <a:lnTo>
                    <a:pt x="510" y="3857"/>
                  </a:lnTo>
                  <a:lnTo>
                    <a:pt x="412" y="3944"/>
                  </a:lnTo>
                  <a:lnTo>
                    <a:pt x="325" y="4030"/>
                  </a:lnTo>
                  <a:lnTo>
                    <a:pt x="250" y="4128"/>
                  </a:lnTo>
                  <a:lnTo>
                    <a:pt x="195" y="4236"/>
                  </a:lnTo>
                  <a:lnTo>
                    <a:pt x="141" y="4344"/>
                  </a:lnTo>
                  <a:lnTo>
                    <a:pt x="98" y="4442"/>
                  </a:lnTo>
                  <a:lnTo>
                    <a:pt x="65" y="4539"/>
                  </a:lnTo>
                  <a:lnTo>
                    <a:pt x="22" y="4713"/>
                  </a:lnTo>
                  <a:lnTo>
                    <a:pt x="1" y="4832"/>
                  </a:lnTo>
                  <a:lnTo>
                    <a:pt x="1" y="4875"/>
                  </a:lnTo>
                  <a:lnTo>
                    <a:pt x="10388" y="7746"/>
                  </a:lnTo>
                  <a:lnTo>
                    <a:pt x="10789" y="7399"/>
                  </a:lnTo>
                  <a:lnTo>
                    <a:pt x="11211" y="7052"/>
                  </a:lnTo>
                  <a:lnTo>
                    <a:pt x="11450" y="6868"/>
                  </a:lnTo>
                  <a:lnTo>
                    <a:pt x="11699" y="6684"/>
                  </a:lnTo>
                  <a:lnTo>
                    <a:pt x="11959" y="6500"/>
                  </a:lnTo>
                  <a:lnTo>
                    <a:pt x="12208" y="6327"/>
                  </a:lnTo>
                  <a:lnTo>
                    <a:pt x="12457" y="6175"/>
                  </a:lnTo>
                  <a:lnTo>
                    <a:pt x="12684" y="6056"/>
                  </a:lnTo>
                  <a:lnTo>
                    <a:pt x="12793" y="6013"/>
                  </a:lnTo>
                  <a:lnTo>
                    <a:pt x="12890" y="5980"/>
                  </a:lnTo>
                  <a:lnTo>
                    <a:pt x="12988" y="5948"/>
                  </a:lnTo>
                  <a:lnTo>
                    <a:pt x="13063" y="5937"/>
                  </a:lnTo>
                  <a:lnTo>
                    <a:pt x="13139" y="5937"/>
                  </a:lnTo>
                  <a:lnTo>
                    <a:pt x="13204" y="5948"/>
                  </a:lnTo>
                  <a:lnTo>
                    <a:pt x="13258" y="5969"/>
                  </a:lnTo>
                  <a:lnTo>
                    <a:pt x="13302" y="6013"/>
                  </a:lnTo>
                  <a:lnTo>
                    <a:pt x="13367" y="6132"/>
                  </a:lnTo>
                  <a:lnTo>
                    <a:pt x="13421" y="6262"/>
                  </a:lnTo>
                  <a:lnTo>
                    <a:pt x="13464" y="6413"/>
                  </a:lnTo>
                  <a:lnTo>
                    <a:pt x="13497" y="6587"/>
                  </a:lnTo>
                  <a:lnTo>
                    <a:pt x="13518" y="6760"/>
                  </a:lnTo>
                  <a:lnTo>
                    <a:pt x="13529" y="6955"/>
                  </a:lnTo>
                  <a:lnTo>
                    <a:pt x="13551" y="7323"/>
                  </a:lnTo>
                  <a:lnTo>
                    <a:pt x="13540" y="7670"/>
                  </a:lnTo>
                  <a:lnTo>
                    <a:pt x="13529" y="7951"/>
                  </a:lnTo>
                  <a:lnTo>
                    <a:pt x="13508" y="8222"/>
                  </a:lnTo>
                  <a:lnTo>
                    <a:pt x="17017" y="9175"/>
                  </a:lnTo>
                  <a:lnTo>
                    <a:pt x="17158" y="8352"/>
                  </a:lnTo>
                  <a:lnTo>
                    <a:pt x="17299" y="7464"/>
                  </a:lnTo>
                  <a:lnTo>
                    <a:pt x="17461" y="6381"/>
                  </a:lnTo>
                  <a:lnTo>
                    <a:pt x="17624" y="5189"/>
                  </a:lnTo>
                  <a:lnTo>
                    <a:pt x="17689" y="4594"/>
                  </a:lnTo>
                  <a:lnTo>
                    <a:pt x="17754" y="3998"/>
                  </a:lnTo>
                  <a:lnTo>
                    <a:pt x="17808" y="3424"/>
                  </a:lnTo>
                  <a:lnTo>
                    <a:pt x="17851" y="2893"/>
                  </a:lnTo>
                  <a:lnTo>
                    <a:pt x="17873" y="2395"/>
                  </a:lnTo>
                  <a:lnTo>
                    <a:pt x="17873" y="1961"/>
                  </a:lnTo>
                  <a:lnTo>
                    <a:pt x="10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5;p45">
              <a:extLst>
                <a:ext uri="{FF2B5EF4-FFF2-40B4-BE49-F238E27FC236}">
                  <a16:creationId xmlns:a16="http://schemas.microsoft.com/office/drawing/2014/main" id="{B8E3EA9E-A4D8-5BB1-7376-8D579A221401}"/>
                </a:ext>
              </a:extLst>
            </p:cNvPr>
            <p:cNvSpPr/>
            <p:nvPr/>
          </p:nvSpPr>
          <p:spPr>
            <a:xfrm>
              <a:off x="3014275" y="2590900"/>
              <a:ext cx="735225" cy="1427350"/>
            </a:xfrm>
            <a:custGeom>
              <a:avLst/>
              <a:gdLst/>
              <a:ahLst/>
              <a:cxnLst/>
              <a:rect l="l" t="t" r="r" b="b"/>
              <a:pathLst>
                <a:path w="29409" h="57094" extrusionOk="0">
                  <a:moveTo>
                    <a:pt x="13778" y="0"/>
                  </a:moveTo>
                  <a:lnTo>
                    <a:pt x="0" y="639"/>
                  </a:lnTo>
                  <a:lnTo>
                    <a:pt x="14428" y="54061"/>
                  </a:lnTo>
                  <a:lnTo>
                    <a:pt x="29408" y="57094"/>
                  </a:lnTo>
                  <a:lnTo>
                    <a:pt x="1377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6;p45">
              <a:extLst>
                <a:ext uri="{FF2B5EF4-FFF2-40B4-BE49-F238E27FC236}">
                  <a16:creationId xmlns:a16="http://schemas.microsoft.com/office/drawing/2014/main" id="{8163F36D-FF65-A963-A479-492D28408490}"/>
                </a:ext>
              </a:extLst>
            </p:cNvPr>
            <p:cNvSpPr/>
            <p:nvPr/>
          </p:nvSpPr>
          <p:spPr>
            <a:xfrm>
              <a:off x="2709625" y="2567600"/>
              <a:ext cx="864925" cy="1263800"/>
            </a:xfrm>
            <a:custGeom>
              <a:avLst/>
              <a:gdLst/>
              <a:ahLst/>
              <a:cxnLst/>
              <a:rect l="l" t="t" r="r" b="b"/>
              <a:pathLst>
                <a:path w="34597" h="50552" extrusionOk="0">
                  <a:moveTo>
                    <a:pt x="20310" y="1"/>
                  </a:moveTo>
                  <a:lnTo>
                    <a:pt x="20028" y="261"/>
                  </a:lnTo>
                  <a:lnTo>
                    <a:pt x="19227" y="986"/>
                  </a:lnTo>
                  <a:lnTo>
                    <a:pt x="18003" y="2135"/>
                  </a:lnTo>
                  <a:lnTo>
                    <a:pt x="17255" y="2839"/>
                  </a:lnTo>
                  <a:lnTo>
                    <a:pt x="16432" y="3619"/>
                  </a:lnTo>
                  <a:lnTo>
                    <a:pt x="15414" y="4615"/>
                  </a:lnTo>
                  <a:lnTo>
                    <a:pt x="14320" y="5687"/>
                  </a:lnTo>
                  <a:lnTo>
                    <a:pt x="13183" y="6836"/>
                  </a:lnTo>
                  <a:lnTo>
                    <a:pt x="12002" y="8038"/>
                  </a:lnTo>
                  <a:lnTo>
                    <a:pt x="10800" y="9294"/>
                  </a:lnTo>
                  <a:lnTo>
                    <a:pt x="9597" y="10583"/>
                  </a:lnTo>
                  <a:lnTo>
                    <a:pt x="8991" y="11244"/>
                  </a:lnTo>
                  <a:lnTo>
                    <a:pt x="8395" y="11905"/>
                  </a:lnTo>
                  <a:lnTo>
                    <a:pt x="7810" y="12565"/>
                  </a:lnTo>
                  <a:lnTo>
                    <a:pt x="7225" y="13237"/>
                  </a:lnTo>
                  <a:lnTo>
                    <a:pt x="6662" y="13898"/>
                  </a:lnTo>
                  <a:lnTo>
                    <a:pt x="6110" y="14569"/>
                  </a:lnTo>
                  <a:lnTo>
                    <a:pt x="5568" y="15230"/>
                  </a:lnTo>
                  <a:lnTo>
                    <a:pt x="5037" y="15891"/>
                  </a:lnTo>
                  <a:lnTo>
                    <a:pt x="4539" y="16551"/>
                  </a:lnTo>
                  <a:lnTo>
                    <a:pt x="4052" y="17191"/>
                  </a:lnTo>
                  <a:lnTo>
                    <a:pt x="3586" y="17830"/>
                  </a:lnTo>
                  <a:lnTo>
                    <a:pt x="3153" y="18469"/>
                  </a:lnTo>
                  <a:lnTo>
                    <a:pt x="2741" y="19086"/>
                  </a:lnTo>
                  <a:lnTo>
                    <a:pt x="2362" y="19693"/>
                  </a:lnTo>
                  <a:lnTo>
                    <a:pt x="2015" y="20278"/>
                  </a:lnTo>
                  <a:lnTo>
                    <a:pt x="1701" y="20852"/>
                  </a:lnTo>
                  <a:lnTo>
                    <a:pt x="1420" y="21415"/>
                  </a:lnTo>
                  <a:lnTo>
                    <a:pt x="1290" y="21686"/>
                  </a:lnTo>
                  <a:lnTo>
                    <a:pt x="1170" y="21956"/>
                  </a:lnTo>
                  <a:lnTo>
                    <a:pt x="1062" y="22216"/>
                  </a:lnTo>
                  <a:lnTo>
                    <a:pt x="965" y="22476"/>
                  </a:lnTo>
                  <a:lnTo>
                    <a:pt x="878" y="22736"/>
                  </a:lnTo>
                  <a:lnTo>
                    <a:pt x="802" y="22975"/>
                  </a:lnTo>
                  <a:lnTo>
                    <a:pt x="694" y="23365"/>
                  </a:lnTo>
                  <a:lnTo>
                    <a:pt x="596" y="23765"/>
                  </a:lnTo>
                  <a:lnTo>
                    <a:pt x="510" y="24188"/>
                  </a:lnTo>
                  <a:lnTo>
                    <a:pt x="423" y="24621"/>
                  </a:lnTo>
                  <a:lnTo>
                    <a:pt x="347" y="25065"/>
                  </a:lnTo>
                  <a:lnTo>
                    <a:pt x="282" y="25531"/>
                  </a:lnTo>
                  <a:lnTo>
                    <a:pt x="228" y="25997"/>
                  </a:lnTo>
                  <a:lnTo>
                    <a:pt x="174" y="26484"/>
                  </a:lnTo>
                  <a:lnTo>
                    <a:pt x="131" y="26982"/>
                  </a:lnTo>
                  <a:lnTo>
                    <a:pt x="98" y="27481"/>
                  </a:lnTo>
                  <a:lnTo>
                    <a:pt x="66" y="28000"/>
                  </a:lnTo>
                  <a:lnTo>
                    <a:pt x="44" y="28520"/>
                  </a:lnTo>
                  <a:lnTo>
                    <a:pt x="11" y="29593"/>
                  </a:lnTo>
                  <a:lnTo>
                    <a:pt x="1" y="30687"/>
                  </a:lnTo>
                  <a:lnTo>
                    <a:pt x="11" y="31813"/>
                  </a:lnTo>
                  <a:lnTo>
                    <a:pt x="44" y="32951"/>
                  </a:lnTo>
                  <a:lnTo>
                    <a:pt x="98" y="34088"/>
                  </a:lnTo>
                  <a:lnTo>
                    <a:pt x="163" y="35236"/>
                  </a:lnTo>
                  <a:lnTo>
                    <a:pt x="250" y="36395"/>
                  </a:lnTo>
                  <a:lnTo>
                    <a:pt x="336" y="37532"/>
                  </a:lnTo>
                  <a:lnTo>
                    <a:pt x="445" y="38659"/>
                  </a:lnTo>
                  <a:lnTo>
                    <a:pt x="553" y="39774"/>
                  </a:lnTo>
                  <a:lnTo>
                    <a:pt x="672" y="40858"/>
                  </a:lnTo>
                  <a:lnTo>
                    <a:pt x="791" y="41919"/>
                  </a:lnTo>
                  <a:lnTo>
                    <a:pt x="921" y="42948"/>
                  </a:lnTo>
                  <a:lnTo>
                    <a:pt x="1051" y="43934"/>
                  </a:lnTo>
                  <a:lnTo>
                    <a:pt x="1300" y="45754"/>
                  </a:lnTo>
                  <a:lnTo>
                    <a:pt x="1549" y="47346"/>
                  </a:lnTo>
                  <a:lnTo>
                    <a:pt x="1755" y="48656"/>
                  </a:lnTo>
                  <a:lnTo>
                    <a:pt x="1929" y="49653"/>
                  </a:lnTo>
                  <a:lnTo>
                    <a:pt x="2080" y="50509"/>
                  </a:lnTo>
                  <a:lnTo>
                    <a:pt x="15338" y="50552"/>
                  </a:lnTo>
                  <a:lnTo>
                    <a:pt x="11926" y="24881"/>
                  </a:lnTo>
                  <a:lnTo>
                    <a:pt x="14862" y="22715"/>
                  </a:lnTo>
                  <a:lnTo>
                    <a:pt x="17894" y="20473"/>
                  </a:lnTo>
                  <a:lnTo>
                    <a:pt x="21426" y="17851"/>
                  </a:lnTo>
                  <a:lnTo>
                    <a:pt x="23234" y="16497"/>
                  </a:lnTo>
                  <a:lnTo>
                    <a:pt x="25011" y="15154"/>
                  </a:lnTo>
                  <a:lnTo>
                    <a:pt x="26690" y="13876"/>
                  </a:lnTo>
                  <a:lnTo>
                    <a:pt x="28239" y="12685"/>
                  </a:lnTo>
                  <a:lnTo>
                    <a:pt x="29593" y="11623"/>
                  </a:lnTo>
                  <a:lnTo>
                    <a:pt x="30697" y="10735"/>
                  </a:lnTo>
                  <a:lnTo>
                    <a:pt x="31142" y="10367"/>
                  </a:lnTo>
                  <a:lnTo>
                    <a:pt x="31499" y="10052"/>
                  </a:lnTo>
                  <a:lnTo>
                    <a:pt x="31770" y="9803"/>
                  </a:lnTo>
                  <a:lnTo>
                    <a:pt x="31954" y="9619"/>
                  </a:lnTo>
                  <a:lnTo>
                    <a:pt x="32073" y="9468"/>
                  </a:lnTo>
                  <a:lnTo>
                    <a:pt x="32181" y="9294"/>
                  </a:lnTo>
                  <a:lnTo>
                    <a:pt x="32301" y="9088"/>
                  </a:lnTo>
                  <a:lnTo>
                    <a:pt x="32409" y="8861"/>
                  </a:lnTo>
                  <a:lnTo>
                    <a:pt x="32528" y="8612"/>
                  </a:lnTo>
                  <a:lnTo>
                    <a:pt x="32636" y="8341"/>
                  </a:lnTo>
                  <a:lnTo>
                    <a:pt x="32745" y="8049"/>
                  </a:lnTo>
                  <a:lnTo>
                    <a:pt x="32853" y="7745"/>
                  </a:lnTo>
                  <a:lnTo>
                    <a:pt x="33059" y="7085"/>
                  </a:lnTo>
                  <a:lnTo>
                    <a:pt x="33265" y="6391"/>
                  </a:lnTo>
                  <a:lnTo>
                    <a:pt x="33460" y="5666"/>
                  </a:lnTo>
                  <a:lnTo>
                    <a:pt x="33633" y="4918"/>
                  </a:lnTo>
                  <a:lnTo>
                    <a:pt x="33849" y="4008"/>
                  </a:lnTo>
                  <a:lnTo>
                    <a:pt x="34034" y="3131"/>
                  </a:lnTo>
                  <a:lnTo>
                    <a:pt x="34196" y="2308"/>
                  </a:lnTo>
                  <a:lnTo>
                    <a:pt x="34337" y="1571"/>
                  </a:lnTo>
                  <a:lnTo>
                    <a:pt x="34532" y="467"/>
                  </a:lnTo>
                  <a:lnTo>
                    <a:pt x="34597" y="55"/>
                  </a:lnTo>
                  <a:lnTo>
                    <a:pt x="203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7;p45">
              <a:extLst>
                <a:ext uri="{FF2B5EF4-FFF2-40B4-BE49-F238E27FC236}">
                  <a16:creationId xmlns:a16="http://schemas.microsoft.com/office/drawing/2014/main" id="{B26F2FB3-EC6B-E9C5-5714-E7A60382A396}"/>
                </a:ext>
              </a:extLst>
            </p:cNvPr>
            <p:cNvSpPr/>
            <p:nvPr/>
          </p:nvSpPr>
          <p:spPr>
            <a:xfrm>
              <a:off x="3120425" y="2567600"/>
              <a:ext cx="454125" cy="122975"/>
            </a:xfrm>
            <a:custGeom>
              <a:avLst/>
              <a:gdLst/>
              <a:ahLst/>
              <a:cxnLst/>
              <a:rect l="l" t="t" r="r" b="b"/>
              <a:pathLst>
                <a:path w="18165" h="4919" extrusionOk="0">
                  <a:moveTo>
                    <a:pt x="3878" y="1"/>
                  </a:moveTo>
                  <a:lnTo>
                    <a:pt x="3596" y="261"/>
                  </a:lnTo>
                  <a:lnTo>
                    <a:pt x="2795" y="986"/>
                  </a:lnTo>
                  <a:lnTo>
                    <a:pt x="1571" y="2135"/>
                  </a:lnTo>
                  <a:lnTo>
                    <a:pt x="823" y="2839"/>
                  </a:lnTo>
                  <a:lnTo>
                    <a:pt x="0" y="3619"/>
                  </a:lnTo>
                  <a:lnTo>
                    <a:pt x="509" y="3586"/>
                  </a:lnTo>
                  <a:lnTo>
                    <a:pt x="1105" y="3543"/>
                  </a:lnTo>
                  <a:lnTo>
                    <a:pt x="1896" y="3499"/>
                  </a:lnTo>
                  <a:lnTo>
                    <a:pt x="2860" y="3456"/>
                  </a:lnTo>
                  <a:lnTo>
                    <a:pt x="3965" y="3413"/>
                  </a:lnTo>
                  <a:lnTo>
                    <a:pt x="5178" y="3391"/>
                  </a:lnTo>
                  <a:lnTo>
                    <a:pt x="6488" y="3391"/>
                  </a:lnTo>
                  <a:lnTo>
                    <a:pt x="7171" y="3402"/>
                  </a:lnTo>
                  <a:lnTo>
                    <a:pt x="7864" y="3413"/>
                  </a:lnTo>
                  <a:lnTo>
                    <a:pt x="8579" y="3445"/>
                  </a:lnTo>
                  <a:lnTo>
                    <a:pt x="9283" y="3478"/>
                  </a:lnTo>
                  <a:lnTo>
                    <a:pt x="9998" y="3521"/>
                  </a:lnTo>
                  <a:lnTo>
                    <a:pt x="10713" y="3575"/>
                  </a:lnTo>
                  <a:lnTo>
                    <a:pt x="11428" y="3651"/>
                  </a:lnTo>
                  <a:lnTo>
                    <a:pt x="12142" y="3727"/>
                  </a:lnTo>
                  <a:lnTo>
                    <a:pt x="12836" y="3824"/>
                  </a:lnTo>
                  <a:lnTo>
                    <a:pt x="13529" y="3933"/>
                  </a:lnTo>
                  <a:lnTo>
                    <a:pt x="14200" y="4052"/>
                  </a:lnTo>
                  <a:lnTo>
                    <a:pt x="14850" y="4193"/>
                  </a:lnTo>
                  <a:lnTo>
                    <a:pt x="15479" y="4344"/>
                  </a:lnTo>
                  <a:lnTo>
                    <a:pt x="16085" y="4518"/>
                  </a:lnTo>
                  <a:lnTo>
                    <a:pt x="16378" y="4615"/>
                  </a:lnTo>
                  <a:lnTo>
                    <a:pt x="16659" y="4713"/>
                  </a:lnTo>
                  <a:lnTo>
                    <a:pt x="16941" y="4810"/>
                  </a:lnTo>
                  <a:lnTo>
                    <a:pt x="17201" y="4918"/>
                  </a:lnTo>
                  <a:lnTo>
                    <a:pt x="17417" y="4008"/>
                  </a:lnTo>
                  <a:lnTo>
                    <a:pt x="17602" y="3131"/>
                  </a:lnTo>
                  <a:lnTo>
                    <a:pt x="17764" y="2308"/>
                  </a:lnTo>
                  <a:lnTo>
                    <a:pt x="17905" y="1571"/>
                  </a:lnTo>
                  <a:lnTo>
                    <a:pt x="18100" y="467"/>
                  </a:lnTo>
                  <a:lnTo>
                    <a:pt x="18165" y="55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8;p45">
              <a:extLst>
                <a:ext uri="{FF2B5EF4-FFF2-40B4-BE49-F238E27FC236}">
                  <a16:creationId xmlns:a16="http://schemas.microsoft.com/office/drawing/2014/main" id="{0958D29E-5252-C9CA-FE28-1517B9584474}"/>
                </a:ext>
              </a:extLst>
            </p:cNvPr>
            <p:cNvSpPr/>
            <p:nvPr/>
          </p:nvSpPr>
          <p:spPr>
            <a:xfrm>
              <a:off x="2133375" y="1430550"/>
              <a:ext cx="889050" cy="586575"/>
            </a:xfrm>
            <a:custGeom>
              <a:avLst/>
              <a:gdLst/>
              <a:ahLst/>
              <a:cxnLst/>
              <a:rect l="l" t="t" r="r" b="b"/>
              <a:pathLst>
                <a:path w="35562" h="23463" extrusionOk="0">
                  <a:moveTo>
                    <a:pt x="6175" y="1"/>
                  </a:moveTo>
                  <a:lnTo>
                    <a:pt x="2113" y="3034"/>
                  </a:lnTo>
                  <a:lnTo>
                    <a:pt x="1225" y="3684"/>
                  </a:lnTo>
                  <a:lnTo>
                    <a:pt x="1" y="4604"/>
                  </a:lnTo>
                  <a:lnTo>
                    <a:pt x="575" y="5384"/>
                  </a:lnTo>
                  <a:lnTo>
                    <a:pt x="1236" y="6283"/>
                  </a:lnTo>
                  <a:lnTo>
                    <a:pt x="2113" y="7453"/>
                  </a:lnTo>
                  <a:lnTo>
                    <a:pt x="3164" y="8829"/>
                  </a:lnTo>
                  <a:lnTo>
                    <a:pt x="4355" y="10377"/>
                  </a:lnTo>
                  <a:lnTo>
                    <a:pt x="5644" y="12046"/>
                  </a:lnTo>
                  <a:lnTo>
                    <a:pt x="7020" y="13768"/>
                  </a:lnTo>
                  <a:lnTo>
                    <a:pt x="7713" y="14634"/>
                  </a:lnTo>
                  <a:lnTo>
                    <a:pt x="8417" y="15490"/>
                  </a:lnTo>
                  <a:lnTo>
                    <a:pt x="9132" y="16346"/>
                  </a:lnTo>
                  <a:lnTo>
                    <a:pt x="9836" y="17180"/>
                  </a:lnTo>
                  <a:lnTo>
                    <a:pt x="10529" y="17981"/>
                  </a:lnTo>
                  <a:lnTo>
                    <a:pt x="11212" y="18761"/>
                  </a:lnTo>
                  <a:lnTo>
                    <a:pt x="11883" y="19498"/>
                  </a:lnTo>
                  <a:lnTo>
                    <a:pt x="12533" y="20202"/>
                  </a:lnTo>
                  <a:lnTo>
                    <a:pt x="13161" y="20841"/>
                  </a:lnTo>
                  <a:lnTo>
                    <a:pt x="13757" y="21437"/>
                  </a:lnTo>
                  <a:lnTo>
                    <a:pt x="14320" y="21956"/>
                  </a:lnTo>
                  <a:lnTo>
                    <a:pt x="14591" y="22195"/>
                  </a:lnTo>
                  <a:lnTo>
                    <a:pt x="14840" y="22411"/>
                  </a:lnTo>
                  <a:lnTo>
                    <a:pt x="15089" y="22617"/>
                  </a:lnTo>
                  <a:lnTo>
                    <a:pt x="15328" y="22801"/>
                  </a:lnTo>
                  <a:lnTo>
                    <a:pt x="15555" y="22953"/>
                  </a:lnTo>
                  <a:lnTo>
                    <a:pt x="15772" y="23094"/>
                  </a:lnTo>
                  <a:lnTo>
                    <a:pt x="15967" y="23202"/>
                  </a:lnTo>
                  <a:lnTo>
                    <a:pt x="16162" y="23300"/>
                  </a:lnTo>
                  <a:lnTo>
                    <a:pt x="16335" y="23365"/>
                  </a:lnTo>
                  <a:lnTo>
                    <a:pt x="16497" y="23408"/>
                  </a:lnTo>
                  <a:lnTo>
                    <a:pt x="16660" y="23440"/>
                  </a:lnTo>
                  <a:lnTo>
                    <a:pt x="16833" y="23451"/>
                  </a:lnTo>
                  <a:lnTo>
                    <a:pt x="17028" y="23462"/>
                  </a:lnTo>
                  <a:lnTo>
                    <a:pt x="17461" y="23462"/>
                  </a:lnTo>
                  <a:lnTo>
                    <a:pt x="17689" y="23440"/>
                  </a:lnTo>
                  <a:lnTo>
                    <a:pt x="18198" y="23397"/>
                  </a:lnTo>
                  <a:lnTo>
                    <a:pt x="18750" y="23321"/>
                  </a:lnTo>
                  <a:lnTo>
                    <a:pt x="19357" y="23213"/>
                  </a:lnTo>
                  <a:lnTo>
                    <a:pt x="19985" y="23094"/>
                  </a:lnTo>
                  <a:lnTo>
                    <a:pt x="20657" y="22953"/>
                  </a:lnTo>
                  <a:lnTo>
                    <a:pt x="21350" y="22791"/>
                  </a:lnTo>
                  <a:lnTo>
                    <a:pt x="22076" y="22606"/>
                  </a:lnTo>
                  <a:lnTo>
                    <a:pt x="22812" y="22411"/>
                  </a:lnTo>
                  <a:lnTo>
                    <a:pt x="23560" y="22206"/>
                  </a:lnTo>
                  <a:lnTo>
                    <a:pt x="24318" y="21989"/>
                  </a:lnTo>
                  <a:lnTo>
                    <a:pt x="25087" y="21772"/>
                  </a:lnTo>
                  <a:lnTo>
                    <a:pt x="26614" y="21307"/>
                  </a:lnTo>
                  <a:lnTo>
                    <a:pt x="28098" y="20830"/>
                  </a:lnTo>
                  <a:lnTo>
                    <a:pt x="29517" y="20375"/>
                  </a:lnTo>
                  <a:lnTo>
                    <a:pt x="30817" y="19931"/>
                  </a:lnTo>
                  <a:lnTo>
                    <a:pt x="31954" y="19541"/>
                  </a:lnTo>
                  <a:lnTo>
                    <a:pt x="33644" y="18945"/>
                  </a:lnTo>
                  <a:lnTo>
                    <a:pt x="34272" y="18718"/>
                  </a:lnTo>
                  <a:lnTo>
                    <a:pt x="34402" y="17646"/>
                  </a:lnTo>
                  <a:lnTo>
                    <a:pt x="34651" y="15479"/>
                  </a:lnTo>
                  <a:lnTo>
                    <a:pt x="35561" y="7583"/>
                  </a:lnTo>
                  <a:lnTo>
                    <a:pt x="17429" y="14158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9;p45">
              <a:extLst>
                <a:ext uri="{FF2B5EF4-FFF2-40B4-BE49-F238E27FC236}">
                  <a16:creationId xmlns:a16="http://schemas.microsoft.com/office/drawing/2014/main" id="{5C9D2C87-A1DE-5F33-2BB1-1D0A9AC643A1}"/>
                </a:ext>
              </a:extLst>
            </p:cNvPr>
            <p:cNvSpPr/>
            <p:nvPr/>
          </p:nvSpPr>
          <p:spPr>
            <a:xfrm>
              <a:off x="2133375" y="1506375"/>
              <a:ext cx="866300" cy="510750"/>
            </a:xfrm>
            <a:custGeom>
              <a:avLst/>
              <a:gdLst/>
              <a:ahLst/>
              <a:cxnLst/>
              <a:rect l="l" t="t" r="r" b="b"/>
              <a:pathLst>
                <a:path w="34652" h="20430" extrusionOk="0">
                  <a:moveTo>
                    <a:pt x="2113" y="1"/>
                  </a:moveTo>
                  <a:lnTo>
                    <a:pt x="1225" y="651"/>
                  </a:lnTo>
                  <a:lnTo>
                    <a:pt x="1" y="1571"/>
                  </a:lnTo>
                  <a:lnTo>
                    <a:pt x="575" y="2351"/>
                  </a:lnTo>
                  <a:lnTo>
                    <a:pt x="1236" y="3250"/>
                  </a:lnTo>
                  <a:lnTo>
                    <a:pt x="2113" y="4420"/>
                  </a:lnTo>
                  <a:lnTo>
                    <a:pt x="3164" y="5796"/>
                  </a:lnTo>
                  <a:lnTo>
                    <a:pt x="4355" y="7344"/>
                  </a:lnTo>
                  <a:lnTo>
                    <a:pt x="5644" y="9013"/>
                  </a:lnTo>
                  <a:lnTo>
                    <a:pt x="7020" y="10735"/>
                  </a:lnTo>
                  <a:lnTo>
                    <a:pt x="7713" y="11601"/>
                  </a:lnTo>
                  <a:lnTo>
                    <a:pt x="8417" y="12457"/>
                  </a:lnTo>
                  <a:lnTo>
                    <a:pt x="9132" y="13313"/>
                  </a:lnTo>
                  <a:lnTo>
                    <a:pt x="9836" y="14147"/>
                  </a:lnTo>
                  <a:lnTo>
                    <a:pt x="10529" y="14948"/>
                  </a:lnTo>
                  <a:lnTo>
                    <a:pt x="11212" y="15728"/>
                  </a:lnTo>
                  <a:lnTo>
                    <a:pt x="11883" y="16465"/>
                  </a:lnTo>
                  <a:lnTo>
                    <a:pt x="12533" y="17169"/>
                  </a:lnTo>
                  <a:lnTo>
                    <a:pt x="13161" y="17808"/>
                  </a:lnTo>
                  <a:lnTo>
                    <a:pt x="13757" y="18404"/>
                  </a:lnTo>
                  <a:lnTo>
                    <a:pt x="14320" y="18923"/>
                  </a:lnTo>
                  <a:lnTo>
                    <a:pt x="14591" y="19162"/>
                  </a:lnTo>
                  <a:lnTo>
                    <a:pt x="14840" y="19378"/>
                  </a:lnTo>
                  <a:lnTo>
                    <a:pt x="15089" y="19584"/>
                  </a:lnTo>
                  <a:lnTo>
                    <a:pt x="15328" y="19768"/>
                  </a:lnTo>
                  <a:lnTo>
                    <a:pt x="15555" y="19920"/>
                  </a:lnTo>
                  <a:lnTo>
                    <a:pt x="15772" y="20061"/>
                  </a:lnTo>
                  <a:lnTo>
                    <a:pt x="15967" y="20169"/>
                  </a:lnTo>
                  <a:lnTo>
                    <a:pt x="16162" y="20267"/>
                  </a:lnTo>
                  <a:lnTo>
                    <a:pt x="16335" y="20332"/>
                  </a:lnTo>
                  <a:lnTo>
                    <a:pt x="16497" y="20375"/>
                  </a:lnTo>
                  <a:lnTo>
                    <a:pt x="16660" y="20407"/>
                  </a:lnTo>
                  <a:lnTo>
                    <a:pt x="16833" y="20418"/>
                  </a:lnTo>
                  <a:lnTo>
                    <a:pt x="17028" y="20429"/>
                  </a:lnTo>
                  <a:lnTo>
                    <a:pt x="17461" y="20429"/>
                  </a:lnTo>
                  <a:lnTo>
                    <a:pt x="17689" y="20407"/>
                  </a:lnTo>
                  <a:lnTo>
                    <a:pt x="18198" y="20364"/>
                  </a:lnTo>
                  <a:lnTo>
                    <a:pt x="18750" y="20288"/>
                  </a:lnTo>
                  <a:lnTo>
                    <a:pt x="19357" y="20180"/>
                  </a:lnTo>
                  <a:lnTo>
                    <a:pt x="19985" y="20061"/>
                  </a:lnTo>
                  <a:lnTo>
                    <a:pt x="20657" y="19920"/>
                  </a:lnTo>
                  <a:lnTo>
                    <a:pt x="21350" y="19758"/>
                  </a:lnTo>
                  <a:lnTo>
                    <a:pt x="22076" y="19573"/>
                  </a:lnTo>
                  <a:lnTo>
                    <a:pt x="22812" y="19378"/>
                  </a:lnTo>
                  <a:lnTo>
                    <a:pt x="23560" y="19173"/>
                  </a:lnTo>
                  <a:lnTo>
                    <a:pt x="24318" y="18956"/>
                  </a:lnTo>
                  <a:lnTo>
                    <a:pt x="25087" y="18739"/>
                  </a:lnTo>
                  <a:lnTo>
                    <a:pt x="26614" y="18274"/>
                  </a:lnTo>
                  <a:lnTo>
                    <a:pt x="28098" y="17797"/>
                  </a:lnTo>
                  <a:lnTo>
                    <a:pt x="29517" y="17342"/>
                  </a:lnTo>
                  <a:lnTo>
                    <a:pt x="30817" y="16898"/>
                  </a:lnTo>
                  <a:lnTo>
                    <a:pt x="31954" y="16508"/>
                  </a:lnTo>
                  <a:lnTo>
                    <a:pt x="33644" y="15912"/>
                  </a:lnTo>
                  <a:lnTo>
                    <a:pt x="34272" y="15685"/>
                  </a:lnTo>
                  <a:lnTo>
                    <a:pt x="34402" y="14613"/>
                  </a:lnTo>
                  <a:lnTo>
                    <a:pt x="34651" y="12446"/>
                  </a:lnTo>
                  <a:lnTo>
                    <a:pt x="32983" y="13129"/>
                  </a:lnTo>
                  <a:lnTo>
                    <a:pt x="30719" y="14028"/>
                  </a:lnTo>
                  <a:lnTo>
                    <a:pt x="29441" y="14537"/>
                  </a:lnTo>
                  <a:lnTo>
                    <a:pt x="28087" y="15057"/>
                  </a:lnTo>
                  <a:lnTo>
                    <a:pt x="26701" y="15587"/>
                  </a:lnTo>
                  <a:lnTo>
                    <a:pt x="25304" y="16107"/>
                  </a:lnTo>
                  <a:lnTo>
                    <a:pt x="23917" y="16616"/>
                  </a:lnTo>
                  <a:lnTo>
                    <a:pt x="22574" y="17082"/>
                  </a:lnTo>
                  <a:lnTo>
                    <a:pt x="21307" y="17515"/>
                  </a:lnTo>
                  <a:lnTo>
                    <a:pt x="20711" y="17710"/>
                  </a:lnTo>
                  <a:lnTo>
                    <a:pt x="20137" y="17884"/>
                  </a:lnTo>
                  <a:lnTo>
                    <a:pt x="19606" y="18046"/>
                  </a:lnTo>
                  <a:lnTo>
                    <a:pt x="19097" y="18187"/>
                  </a:lnTo>
                  <a:lnTo>
                    <a:pt x="18631" y="18306"/>
                  </a:lnTo>
                  <a:lnTo>
                    <a:pt x="18209" y="18404"/>
                  </a:lnTo>
                  <a:lnTo>
                    <a:pt x="17830" y="18479"/>
                  </a:lnTo>
                  <a:lnTo>
                    <a:pt x="17505" y="18534"/>
                  </a:lnTo>
                  <a:lnTo>
                    <a:pt x="17223" y="18555"/>
                  </a:lnTo>
                  <a:lnTo>
                    <a:pt x="17006" y="18555"/>
                  </a:lnTo>
                  <a:lnTo>
                    <a:pt x="16898" y="18534"/>
                  </a:lnTo>
                  <a:lnTo>
                    <a:pt x="16779" y="18490"/>
                  </a:lnTo>
                  <a:lnTo>
                    <a:pt x="16660" y="18436"/>
                  </a:lnTo>
                  <a:lnTo>
                    <a:pt x="16519" y="18349"/>
                  </a:lnTo>
                  <a:lnTo>
                    <a:pt x="16367" y="18252"/>
                  </a:lnTo>
                  <a:lnTo>
                    <a:pt x="16216" y="18133"/>
                  </a:lnTo>
                  <a:lnTo>
                    <a:pt x="16042" y="18003"/>
                  </a:lnTo>
                  <a:lnTo>
                    <a:pt x="15869" y="17851"/>
                  </a:lnTo>
                  <a:lnTo>
                    <a:pt x="15490" y="17494"/>
                  </a:lnTo>
                  <a:lnTo>
                    <a:pt x="15068" y="17082"/>
                  </a:lnTo>
                  <a:lnTo>
                    <a:pt x="14624" y="16616"/>
                  </a:lnTo>
                  <a:lnTo>
                    <a:pt x="14158" y="16096"/>
                  </a:lnTo>
                  <a:lnTo>
                    <a:pt x="13660" y="15522"/>
                  </a:lnTo>
                  <a:lnTo>
                    <a:pt x="13140" y="14916"/>
                  </a:lnTo>
                  <a:lnTo>
                    <a:pt x="12609" y="14266"/>
                  </a:lnTo>
                  <a:lnTo>
                    <a:pt x="12056" y="13584"/>
                  </a:lnTo>
                  <a:lnTo>
                    <a:pt x="11482" y="12869"/>
                  </a:lnTo>
                  <a:lnTo>
                    <a:pt x="10908" y="12132"/>
                  </a:lnTo>
                  <a:lnTo>
                    <a:pt x="9738" y="10605"/>
                  </a:lnTo>
                  <a:lnTo>
                    <a:pt x="8569" y="9034"/>
                  </a:lnTo>
                  <a:lnTo>
                    <a:pt x="7410" y="7464"/>
                  </a:lnTo>
                  <a:lnTo>
                    <a:pt x="6294" y="5926"/>
                  </a:lnTo>
                  <a:lnTo>
                    <a:pt x="5232" y="4452"/>
                  </a:lnTo>
                  <a:lnTo>
                    <a:pt x="4268" y="3088"/>
                  </a:lnTo>
                  <a:lnTo>
                    <a:pt x="3413" y="1864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0;p45">
              <a:extLst>
                <a:ext uri="{FF2B5EF4-FFF2-40B4-BE49-F238E27FC236}">
                  <a16:creationId xmlns:a16="http://schemas.microsoft.com/office/drawing/2014/main" id="{98A4533E-3E80-EE7A-C1BE-04A790F18EBF}"/>
                </a:ext>
              </a:extLst>
            </p:cNvPr>
            <p:cNvSpPr/>
            <p:nvPr/>
          </p:nvSpPr>
          <p:spPr>
            <a:xfrm>
              <a:off x="4340875" y="2343675"/>
              <a:ext cx="95625" cy="51200"/>
            </a:xfrm>
            <a:custGeom>
              <a:avLst/>
              <a:gdLst/>
              <a:ahLst/>
              <a:cxnLst/>
              <a:rect l="l" t="t" r="r" b="b"/>
              <a:pathLst>
                <a:path w="3825" h="2048" extrusionOk="0">
                  <a:moveTo>
                    <a:pt x="2253" y="0"/>
                  </a:moveTo>
                  <a:lnTo>
                    <a:pt x="1918" y="33"/>
                  </a:lnTo>
                  <a:lnTo>
                    <a:pt x="1679" y="54"/>
                  </a:lnTo>
                  <a:lnTo>
                    <a:pt x="1398" y="97"/>
                  </a:lnTo>
                  <a:lnTo>
                    <a:pt x="1084" y="152"/>
                  </a:lnTo>
                  <a:lnTo>
                    <a:pt x="737" y="217"/>
                  </a:lnTo>
                  <a:lnTo>
                    <a:pt x="575" y="260"/>
                  </a:lnTo>
                  <a:lnTo>
                    <a:pt x="434" y="325"/>
                  </a:lnTo>
                  <a:lnTo>
                    <a:pt x="325" y="401"/>
                  </a:lnTo>
                  <a:lnTo>
                    <a:pt x="228" y="477"/>
                  </a:lnTo>
                  <a:lnTo>
                    <a:pt x="152" y="574"/>
                  </a:lnTo>
                  <a:lnTo>
                    <a:pt x="87" y="672"/>
                  </a:lnTo>
                  <a:lnTo>
                    <a:pt x="44" y="769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564" y="704"/>
                  </a:lnTo>
                  <a:lnTo>
                    <a:pt x="607" y="769"/>
                  </a:lnTo>
                  <a:lnTo>
                    <a:pt x="726" y="921"/>
                  </a:lnTo>
                  <a:lnTo>
                    <a:pt x="921" y="1127"/>
                  </a:lnTo>
                  <a:lnTo>
                    <a:pt x="1040" y="1246"/>
                  </a:lnTo>
                  <a:lnTo>
                    <a:pt x="1170" y="1376"/>
                  </a:lnTo>
                  <a:lnTo>
                    <a:pt x="1311" y="1495"/>
                  </a:lnTo>
                  <a:lnTo>
                    <a:pt x="1463" y="1625"/>
                  </a:lnTo>
                  <a:lnTo>
                    <a:pt x="1625" y="1733"/>
                  </a:lnTo>
                  <a:lnTo>
                    <a:pt x="1788" y="1841"/>
                  </a:lnTo>
                  <a:lnTo>
                    <a:pt x="1961" y="1928"/>
                  </a:lnTo>
                  <a:lnTo>
                    <a:pt x="2134" y="1993"/>
                  </a:lnTo>
                  <a:lnTo>
                    <a:pt x="2318" y="2036"/>
                  </a:lnTo>
                  <a:lnTo>
                    <a:pt x="2405" y="2047"/>
                  </a:lnTo>
                  <a:lnTo>
                    <a:pt x="2828" y="2047"/>
                  </a:lnTo>
                  <a:lnTo>
                    <a:pt x="2968" y="2026"/>
                  </a:lnTo>
                  <a:lnTo>
                    <a:pt x="3098" y="2004"/>
                  </a:lnTo>
                  <a:lnTo>
                    <a:pt x="3326" y="1961"/>
                  </a:lnTo>
                  <a:lnTo>
                    <a:pt x="3499" y="1896"/>
                  </a:lnTo>
                  <a:lnTo>
                    <a:pt x="3618" y="1841"/>
                  </a:lnTo>
                  <a:lnTo>
                    <a:pt x="3705" y="1787"/>
                  </a:lnTo>
                  <a:lnTo>
                    <a:pt x="3781" y="1733"/>
                  </a:lnTo>
                  <a:lnTo>
                    <a:pt x="3802" y="1722"/>
                  </a:lnTo>
                  <a:lnTo>
                    <a:pt x="3813" y="1701"/>
                  </a:lnTo>
                  <a:lnTo>
                    <a:pt x="3824" y="1668"/>
                  </a:lnTo>
                  <a:lnTo>
                    <a:pt x="3824" y="1614"/>
                  </a:lnTo>
                  <a:lnTo>
                    <a:pt x="3813" y="1484"/>
                  </a:lnTo>
                  <a:lnTo>
                    <a:pt x="3781" y="1321"/>
                  </a:lnTo>
                  <a:lnTo>
                    <a:pt x="3716" y="1127"/>
                  </a:lnTo>
                  <a:lnTo>
                    <a:pt x="3640" y="932"/>
                  </a:lnTo>
                  <a:lnTo>
                    <a:pt x="3542" y="726"/>
                  </a:lnTo>
                  <a:lnTo>
                    <a:pt x="3423" y="520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1;p45">
              <a:extLst>
                <a:ext uri="{FF2B5EF4-FFF2-40B4-BE49-F238E27FC236}">
                  <a16:creationId xmlns:a16="http://schemas.microsoft.com/office/drawing/2014/main" id="{85FD35FC-D3BF-28A0-ACE9-7E8CF188E566}"/>
                </a:ext>
              </a:extLst>
            </p:cNvPr>
            <p:cNvSpPr/>
            <p:nvPr/>
          </p:nvSpPr>
          <p:spPr>
            <a:xfrm>
              <a:off x="4233900" y="2294375"/>
              <a:ext cx="192850" cy="95075"/>
            </a:xfrm>
            <a:custGeom>
              <a:avLst/>
              <a:gdLst/>
              <a:ahLst/>
              <a:cxnLst/>
              <a:rect l="l" t="t" r="r" b="b"/>
              <a:pathLst>
                <a:path w="7714" h="3803" extrusionOk="0">
                  <a:moveTo>
                    <a:pt x="3835" y="1"/>
                  </a:moveTo>
                  <a:lnTo>
                    <a:pt x="3359" y="11"/>
                  </a:lnTo>
                  <a:lnTo>
                    <a:pt x="2871" y="22"/>
                  </a:lnTo>
                  <a:lnTo>
                    <a:pt x="1918" y="66"/>
                  </a:lnTo>
                  <a:lnTo>
                    <a:pt x="1106" y="120"/>
                  </a:lnTo>
                  <a:lnTo>
                    <a:pt x="315" y="185"/>
                  </a:lnTo>
                  <a:lnTo>
                    <a:pt x="272" y="228"/>
                  </a:lnTo>
                  <a:lnTo>
                    <a:pt x="228" y="282"/>
                  </a:lnTo>
                  <a:lnTo>
                    <a:pt x="174" y="347"/>
                  </a:lnTo>
                  <a:lnTo>
                    <a:pt x="131" y="445"/>
                  </a:lnTo>
                  <a:lnTo>
                    <a:pt x="77" y="553"/>
                  </a:lnTo>
                  <a:lnTo>
                    <a:pt x="33" y="683"/>
                  </a:lnTo>
                  <a:lnTo>
                    <a:pt x="12" y="835"/>
                  </a:lnTo>
                  <a:lnTo>
                    <a:pt x="1" y="997"/>
                  </a:lnTo>
                  <a:lnTo>
                    <a:pt x="12" y="1181"/>
                  </a:lnTo>
                  <a:lnTo>
                    <a:pt x="33" y="1279"/>
                  </a:lnTo>
                  <a:lnTo>
                    <a:pt x="55" y="1387"/>
                  </a:lnTo>
                  <a:lnTo>
                    <a:pt x="88" y="1495"/>
                  </a:lnTo>
                  <a:lnTo>
                    <a:pt x="131" y="1604"/>
                  </a:lnTo>
                  <a:lnTo>
                    <a:pt x="185" y="1723"/>
                  </a:lnTo>
                  <a:lnTo>
                    <a:pt x="250" y="1842"/>
                  </a:lnTo>
                  <a:lnTo>
                    <a:pt x="326" y="1961"/>
                  </a:lnTo>
                  <a:lnTo>
                    <a:pt x="413" y="2091"/>
                  </a:lnTo>
                  <a:lnTo>
                    <a:pt x="510" y="2221"/>
                  </a:lnTo>
                  <a:lnTo>
                    <a:pt x="618" y="2362"/>
                  </a:lnTo>
                  <a:lnTo>
                    <a:pt x="748" y="2503"/>
                  </a:lnTo>
                  <a:lnTo>
                    <a:pt x="889" y="2644"/>
                  </a:lnTo>
                  <a:lnTo>
                    <a:pt x="1041" y="2774"/>
                  </a:lnTo>
                  <a:lnTo>
                    <a:pt x="1192" y="2893"/>
                  </a:lnTo>
                  <a:lnTo>
                    <a:pt x="1355" y="2990"/>
                  </a:lnTo>
                  <a:lnTo>
                    <a:pt x="1517" y="3066"/>
                  </a:lnTo>
                  <a:lnTo>
                    <a:pt x="1680" y="3131"/>
                  </a:lnTo>
                  <a:lnTo>
                    <a:pt x="1853" y="3174"/>
                  </a:lnTo>
                  <a:lnTo>
                    <a:pt x="2026" y="3207"/>
                  </a:lnTo>
                  <a:lnTo>
                    <a:pt x="2200" y="3228"/>
                  </a:lnTo>
                  <a:lnTo>
                    <a:pt x="2546" y="3228"/>
                  </a:lnTo>
                  <a:lnTo>
                    <a:pt x="2720" y="3207"/>
                  </a:lnTo>
                  <a:lnTo>
                    <a:pt x="2882" y="3185"/>
                  </a:lnTo>
                  <a:lnTo>
                    <a:pt x="3055" y="3142"/>
                  </a:lnTo>
                  <a:lnTo>
                    <a:pt x="3218" y="3099"/>
                  </a:lnTo>
                  <a:lnTo>
                    <a:pt x="3380" y="3055"/>
                  </a:lnTo>
                  <a:lnTo>
                    <a:pt x="3543" y="3001"/>
                  </a:lnTo>
                  <a:lnTo>
                    <a:pt x="3846" y="2871"/>
                  </a:lnTo>
                  <a:lnTo>
                    <a:pt x="4128" y="2741"/>
                  </a:lnTo>
                  <a:lnTo>
                    <a:pt x="4377" y="2611"/>
                  </a:lnTo>
                  <a:lnTo>
                    <a:pt x="4594" y="2481"/>
                  </a:lnTo>
                  <a:lnTo>
                    <a:pt x="4767" y="2362"/>
                  </a:lnTo>
                  <a:lnTo>
                    <a:pt x="4908" y="2275"/>
                  </a:lnTo>
                  <a:lnTo>
                    <a:pt x="5016" y="2189"/>
                  </a:lnTo>
                  <a:lnTo>
                    <a:pt x="5233" y="2405"/>
                  </a:lnTo>
                  <a:lnTo>
                    <a:pt x="5731" y="2893"/>
                  </a:lnTo>
                  <a:lnTo>
                    <a:pt x="6023" y="3163"/>
                  </a:lnTo>
                  <a:lnTo>
                    <a:pt x="6316" y="3423"/>
                  </a:lnTo>
                  <a:lnTo>
                    <a:pt x="6587" y="3629"/>
                  </a:lnTo>
                  <a:lnTo>
                    <a:pt x="6695" y="3705"/>
                  </a:lnTo>
                  <a:lnTo>
                    <a:pt x="6803" y="3759"/>
                  </a:lnTo>
                  <a:lnTo>
                    <a:pt x="6890" y="3792"/>
                  </a:lnTo>
                  <a:lnTo>
                    <a:pt x="6977" y="3803"/>
                  </a:lnTo>
                  <a:lnTo>
                    <a:pt x="7063" y="3792"/>
                  </a:lnTo>
                  <a:lnTo>
                    <a:pt x="7139" y="3759"/>
                  </a:lnTo>
                  <a:lnTo>
                    <a:pt x="7226" y="3727"/>
                  </a:lnTo>
                  <a:lnTo>
                    <a:pt x="7302" y="3673"/>
                  </a:lnTo>
                  <a:lnTo>
                    <a:pt x="7366" y="3608"/>
                  </a:lnTo>
                  <a:lnTo>
                    <a:pt x="7431" y="3543"/>
                  </a:lnTo>
                  <a:lnTo>
                    <a:pt x="7551" y="3413"/>
                  </a:lnTo>
                  <a:lnTo>
                    <a:pt x="7637" y="3283"/>
                  </a:lnTo>
                  <a:lnTo>
                    <a:pt x="7713" y="3163"/>
                  </a:lnTo>
                  <a:lnTo>
                    <a:pt x="6825" y="1853"/>
                  </a:lnTo>
                  <a:lnTo>
                    <a:pt x="6143" y="867"/>
                  </a:lnTo>
                  <a:lnTo>
                    <a:pt x="5677" y="206"/>
                  </a:lnTo>
                  <a:lnTo>
                    <a:pt x="5633" y="163"/>
                  </a:lnTo>
                  <a:lnTo>
                    <a:pt x="5568" y="131"/>
                  </a:lnTo>
                  <a:lnTo>
                    <a:pt x="5471" y="98"/>
                  </a:lnTo>
                  <a:lnTo>
                    <a:pt x="5352" y="76"/>
                  </a:lnTo>
                  <a:lnTo>
                    <a:pt x="5222" y="55"/>
                  </a:lnTo>
                  <a:lnTo>
                    <a:pt x="5059" y="33"/>
                  </a:lnTo>
                  <a:lnTo>
                    <a:pt x="4702" y="11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2;p45">
              <a:extLst>
                <a:ext uri="{FF2B5EF4-FFF2-40B4-BE49-F238E27FC236}">
                  <a16:creationId xmlns:a16="http://schemas.microsoft.com/office/drawing/2014/main" id="{1D3684DB-D527-2EBE-63D4-E4C994520BC9}"/>
                </a:ext>
              </a:extLst>
            </p:cNvPr>
            <p:cNvSpPr/>
            <p:nvPr/>
          </p:nvSpPr>
          <p:spPr>
            <a:xfrm>
              <a:off x="3400150" y="1658300"/>
              <a:ext cx="890925" cy="819700"/>
            </a:xfrm>
            <a:custGeom>
              <a:avLst/>
              <a:gdLst/>
              <a:ahLst/>
              <a:cxnLst/>
              <a:rect l="l" t="t" r="r" b="b"/>
              <a:pathLst>
                <a:path w="35637" h="32788" extrusionOk="0">
                  <a:moveTo>
                    <a:pt x="899" y="0"/>
                  </a:moveTo>
                  <a:lnTo>
                    <a:pt x="239" y="10258"/>
                  </a:lnTo>
                  <a:lnTo>
                    <a:pt x="0" y="13789"/>
                  </a:lnTo>
                  <a:lnTo>
                    <a:pt x="5806" y="18111"/>
                  </a:lnTo>
                  <a:lnTo>
                    <a:pt x="6326" y="18501"/>
                  </a:lnTo>
                  <a:lnTo>
                    <a:pt x="6857" y="18966"/>
                  </a:lnTo>
                  <a:lnTo>
                    <a:pt x="7387" y="19421"/>
                  </a:lnTo>
                  <a:lnTo>
                    <a:pt x="7918" y="19865"/>
                  </a:lnTo>
                  <a:lnTo>
                    <a:pt x="8460" y="20309"/>
                  </a:lnTo>
                  <a:lnTo>
                    <a:pt x="9001" y="20754"/>
                  </a:lnTo>
                  <a:lnTo>
                    <a:pt x="9554" y="21176"/>
                  </a:lnTo>
                  <a:lnTo>
                    <a:pt x="10106" y="21598"/>
                  </a:lnTo>
                  <a:lnTo>
                    <a:pt x="10669" y="22021"/>
                  </a:lnTo>
                  <a:lnTo>
                    <a:pt x="11233" y="22422"/>
                  </a:lnTo>
                  <a:lnTo>
                    <a:pt x="11807" y="22833"/>
                  </a:lnTo>
                  <a:lnTo>
                    <a:pt x="12370" y="23223"/>
                  </a:lnTo>
                  <a:lnTo>
                    <a:pt x="12955" y="23613"/>
                  </a:lnTo>
                  <a:lnTo>
                    <a:pt x="13540" y="23992"/>
                  </a:lnTo>
                  <a:lnTo>
                    <a:pt x="14125" y="24371"/>
                  </a:lnTo>
                  <a:lnTo>
                    <a:pt x="14710" y="24740"/>
                  </a:lnTo>
                  <a:lnTo>
                    <a:pt x="15305" y="25097"/>
                  </a:lnTo>
                  <a:lnTo>
                    <a:pt x="15912" y="25444"/>
                  </a:lnTo>
                  <a:lnTo>
                    <a:pt x="16508" y="25790"/>
                  </a:lnTo>
                  <a:lnTo>
                    <a:pt x="17125" y="26137"/>
                  </a:lnTo>
                  <a:lnTo>
                    <a:pt x="17732" y="26462"/>
                  </a:lnTo>
                  <a:lnTo>
                    <a:pt x="18349" y="26787"/>
                  </a:lnTo>
                  <a:lnTo>
                    <a:pt x="18967" y="27112"/>
                  </a:lnTo>
                  <a:lnTo>
                    <a:pt x="19595" y="27415"/>
                  </a:lnTo>
                  <a:lnTo>
                    <a:pt x="20223" y="27718"/>
                  </a:lnTo>
                  <a:lnTo>
                    <a:pt x="20851" y="28011"/>
                  </a:lnTo>
                  <a:lnTo>
                    <a:pt x="21490" y="28303"/>
                  </a:lnTo>
                  <a:lnTo>
                    <a:pt x="22129" y="28585"/>
                  </a:lnTo>
                  <a:lnTo>
                    <a:pt x="22768" y="28856"/>
                  </a:lnTo>
                  <a:lnTo>
                    <a:pt x="23418" y="29116"/>
                  </a:lnTo>
                  <a:lnTo>
                    <a:pt x="24068" y="29376"/>
                  </a:lnTo>
                  <a:lnTo>
                    <a:pt x="24718" y="29625"/>
                  </a:lnTo>
                  <a:lnTo>
                    <a:pt x="25368" y="29874"/>
                  </a:lnTo>
                  <a:lnTo>
                    <a:pt x="33416" y="32787"/>
                  </a:lnTo>
                  <a:lnTo>
                    <a:pt x="33893" y="30870"/>
                  </a:lnTo>
                  <a:lnTo>
                    <a:pt x="35636" y="23981"/>
                  </a:lnTo>
                  <a:lnTo>
                    <a:pt x="33838" y="23299"/>
                  </a:lnTo>
                  <a:lnTo>
                    <a:pt x="31878" y="22552"/>
                  </a:lnTo>
                  <a:lnTo>
                    <a:pt x="29852" y="21761"/>
                  </a:lnTo>
                  <a:lnTo>
                    <a:pt x="27848" y="20949"/>
                  </a:lnTo>
                  <a:lnTo>
                    <a:pt x="26884" y="20548"/>
                  </a:lnTo>
                  <a:lnTo>
                    <a:pt x="25953" y="20158"/>
                  </a:lnTo>
                  <a:lnTo>
                    <a:pt x="25065" y="19768"/>
                  </a:lnTo>
                  <a:lnTo>
                    <a:pt x="24231" y="19400"/>
                  </a:lnTo>
                  <a:lnTo>
                    <a:pt x="23462" y="19053"/>
                  </a:lnTo>
                  <a:lnTo>
                    <a:pt x="22779" y="18717"/>
                  </a:lnTo>
                  <a:lnTo>
                    <a:pt x="22184" y="18403"/>
                  </a:lnTo>
                  <a:lnTo>
                    <a:pt x="21913" y="18262"/>
                  </a:lnTo>
                  <a:lnTo>
                    <a:pt x="21674" y="18121"/>
                  </a:lnTo>
                  <a:lnTo>
                    <a:pt x="21414" y="17959"/>
                  </a:lnTo>
                  <a:lnTo>
                    <a:pt x="21111" y="17742"/>
                  </a:lnTo>
                  <a:lnTo>
                    <a:pt x="20754" y="17472"/>
                  </a:lnTo>
                  <a:lnTo>
                    <a:pt x="20353" y="17168"/>
                  </a:lnTo>
                  <a:lnTo>
                    <a:pt x="19920" y="16822"/>
                  </a:lnTo>
                  <a:lnTo>
                    <a:pt x="19443" y="16432"/>
                  </a:lnTo>
                  <a:lnTo>
                    <a:pt x="18382" y="15554"/>
                  </a:lnTo>
                  <a:lnTo>
                    <a:pt x="17212" y="14547"/>
                  </a:lnTo>
                  <a:lnTo>
                    <a:pt x="15934" y="13431"/>
                  </a:lnTo>
                  <a:lnTo>
                    <a:pt x="14591" y="12240"/>
                  </a:lnTo>
                  <a:lnTo>
                    <a:pt x="13182" y="10983"/>
                  </a:lnTo>
                  <a:lnTo>
                    <a:pt x="11742" y="9684"/>
                  </a:lnTo>
                  <a:lnTo>
                    <a:pt x="10290" y="8373"/>
                  </a:lnTo>
                  <a:lnTo>
                    <a:pt x="7452" y="5763"/>
                  </a:lnTo>
                  <a:lnTo>
                    <a:pt x="4820" y="3336"/>
                  </a:lnTo>
                  <a:lnTo>
                    <a:pt x="2578" y="1246"/>
                  </a:lnTo>
                  <a:lnTo>
                    <a:pt x="1289" y="282"/>
                  </a:lnTo>
                  <a:lnTo>
                    <a:pt x="1289" y="271"/>
                  </a:lnTo>
                  <a:lnTo>
                    <a:pt x="1127" y="173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3;p45">
              <a:extLst>
                <a:ext uri="{FF2B5EF4-FFF2-40B4-BE49-F238E27FC236}">
                  <a16:creationId xmlns:a16="http://schemas.microsoft.com/office/drawing/2014/main" id="{A2B1B140-4A60-26E2-437B-9AEFF1BEE562}"/>
                </a:ext>
              </a:extLst>
            </p:cNvPr>
            <p:cNvSpPr/>
            <p:nvPr/>
          </p:nvSpPr>
          <p:spPr>
            <a:xfrm>
              <a:off x="3400150" y="1914725"/>
              <a:ext cx="847325" cy="563275"/>
            </a:xfrm>
            <a:custGeom>
              <a:avLst/>
              <a:gdLst/>
              <a:ahLst/>
              <a:cxnLst/>
              <a:rect l="l" t="t" r="r" b="b"/>
              <a:pathLst>
                <a:path w="33893" h="22531" extrusionOk="0">
                  <a:moveTo>
                    <a:pt x="239" y="1"/>
                  </a:moveTo>
                  <a:lnTo>
                    <a:pt x="0" y="3532"/>
                  </a:lnTo>
                  <a:lnTo>
                    <a:pt x="6326" y="8244"/>
                  </a:lnTo>
                  <a:lnTo>
                    <a:pt x="6857" y="8709"/>
                  </a:lnTo>
                  <a:lnTo>
                    <a:pt x="7387" y="9164"/>
                  </a:lnTo>
                  <a:lnTo>
                    <a:pt x="7918" y="9608"/>
                  </a:lnTo>
                  <a:lnTo>
                    <a:pt x="8460" y="10052"/>
                  </a:lnTo>
                  <a:lnTo>
                    <a:pt x="9001" y="10497"/>
                  </a:lnTo>
                  <a:lnTo>
                    <a:pt x="9554" y="10919"/>
                  </a:lnTo>
                  <a:lnTo>
                    <a:pt x="10106" y="11341"/>
                  </a:lnTo>
                  <a:lnTo>
                    <a:pt x="10669" y="11764"/>
                  </a:lnTo>
                  <a:lnTo>
                    <a:pt x="11233" y="12165"/>
                  </a:lnTo>
                  <a:lnTo>
                    <a:pt x="11807" y="12576"/>
                  </a:lnTo>
                  <a:lnTo>
                    <a:pt x="12370" y="12966"/>
                  </a:lnTo>
                  <a:lnTo>
                    <a:pt x="12955" y="13356"/>
                  </a:lnTo>
                  <a:lnTo>
                    <a:pt x="13540" y="13735"/>
                  </a:lnTo>
                  <a:lnTo>
                    <a:pt x="14125" y="14114"/>
                  </a:lnTo>
                  <a:lnTo>
                    <a:pt x="14710" y="14483"/>
                  </a:lnTo>
                  <a:lnTo>
                    <a:pt x="15305" y="14840"/>
                  </a:lnTo>
                  <a:lnTo>
                    <a:pt x="15912" y="15197"/>
                  </a:lnTo>
                  <a:lnTo>
                    <a:pt x="16508" y="15533"/>
                  </a:lnTo>
                  <a:lnTo>
                    <a:pt x="17125" y="15880"/>
                  </a:lnTo>
                  <a:lnTo>
                    <a:pt x="17732" y="16205"/>
                  </a:lnTo>
                  <a:lnTo>
                    <a:pt x="18349" y="16530"/>
                  </a:lnTo>
                  <a:lnTo>
                    <a:pt x="18967" y="16855"/>
                  </a:lnTo>
                  <a:lnTo>
                    <a:pt x="19595" y="17158"/>
                  </a:lnTo>
                  <a:lnTo>
                    <a:pt x="20223" y="17461"/>
                  </a:lnTo>
                  <a:lnTo>
                    <a:pt x="20851" y="17754"/>
                  </a:lnTo>
                  <a:lnTo>
                    <a:pt x="21490" y="18046"/>
                  </a:lnTo>
                  <a:lnTo>
                    <a:pt x="22129" y="18328"/>
                  </a:lnTo>
                  <a:lnTo>
                    <a:pt x="22768" y="18599"/>
                  </a:lnTo>
                  <a:lnTo>
                    <a:pt x="23418" y="18859"/>
                  </a:lnTo>
                  <a:lnTo>
                    <a:pt x="24068" y="19119"/>
                  </a:lnTo>
                  <a:lnTo>
                    <a:pt x="24718" y="19368"/>
                  </a:lnTo>
                  <a:lnTo>
                    <a:pt x="25379" y="19617"/>
                  </a:lnTo>
                  <a:lnTo>
                    <a:pt x="33416" y="22530"/>
                  </a:lnTo>
                  <a:lnTo>
                    <a:pt x="33893" y="20613"/>
                  </a:lnTo>
                  <a:lnTo>
                    <a:pt x="30600" y="19162"/>
                  </a:lnTo>
                  <a:lnTo>
                    <a:pt x="28466" y="18230"/>
                  </a:lnTo>
                  <a:lnTo>
                    <a:pt x="26202" y="17245"/>
                  </a:lnTo>
                  <a:lnTo>
                    <a:pt x="23960" y="16291"/>
                  </a:lnTo>
                  <a:lnTo>
                    <a:pt x="21902" y="15425"/>
                  </a:lnTo>
                  <a:lnTo>
                    <a:pt x="20992" y="15046"/>
                  </a:lnTo>
                  <a:lnTo>
                    <a:pt x="20180" y="14721"/>
                  </a:lnTo>
                  <a:lnTo>
                    <a:pt x="19486" y="14450"/>
                  </a:lnTo>
                  <a:lnTo>
                    <a:pt x="18934" y="14244"/>
                  </a:lnTo>
                  <a:lnTo>
                    <a:pt x="18782" y="14190"/>
                  </a:lnTo>
                  <a:lnTo>
                    <a:pt x="18620" y="14114"/>
                  </a:lnTo>
                  <a:lnTo>
                    <a:pt x="18436" y="14028"/>
                  </a:lnTo>
                  <a:lnTo>
                    <a:pt x="18241" y="13919"/>
                  </a:lnTo>
                  <a:lnTo>
                    <a:pt x="17808" y="13670"/>
                  </a:lnTo>
                  <a:lnTo>
                    <a:pt x="17320" y="13367"/>
                  </a:lnTo>
                  <a:lnTo>
                    <a:pt x="16789" y="13010"/>
                  </a:lnTo>
                  <a:lnTo>
                    <a:pt x="16226" y="12620"/>
                  </a:lnTo>
                  <a:lnTo>
                    <a:pt x="15620" y="12186"/>
                  </a:lnTo>
                  <a:lnTo>
                    <a:pt x="14980" y="11710"/>
                  </a:lnTo>
                  <a:lnTo>
                    <a:pt x="14309" y="11211"/>
                  </a:lnTo>
                  <a:lnTo>
                    <a:pt x="13616" y="10681"/>
                  </a:lnTo>
                  <a:lnTo>
                    <a:pt x="12197" y="9554"/>
                  </a:lnTo>
                  <a:lnTo>
                    <a:pt x="10724" y="8374"/>
                  </a:lnTo>
                  <a:lnTo>
                    <a:pt x="9261" y="7171"/>
                  </a:lnTo>
                  <a:lnTo>
                    <a:pt x="7832" y="5980"/>
                  </a:lnTo>
                  <a:lnTo>
                    <a:pt x="6467" y="4842"/>
                  </a:lnTo>
                  <a:lnTo>
                    <a:pt x="5221" y="3781"/>
                  </a:lnTo>
                  <a:lnTo>
                    <a:pt x="4116" y="2828"/>
                  </a:lnTo>
                  <a:lnTo>
                    <a:pt x="2492" y="1431"/>
                  </a:lnTo>
                  <a:lnTo>
                    <a:pt x="1885" y="90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4;p45">
              <a:extLst>
                <a:ext uri="{FF2B5EF4-FFF2-40B4-BE49-F238E27FC236}">
                  <a16:creationId xmlns:a16="http://schemas.microsoft.com/office/drawing/2014/main" id="{76C5B9C9-5265-0C03-FD7E-FF32F2318969}"/>
                </a:ext>
              </a:extLst>
            </p:cNvPr>
            <p:cNvSpPr/>
            <p:nvPr/>
          </p:nvSpPr>
          <p:spPr>
            <a:xfrm>
              <a:off x="2926525" y="1576525"/>
              <a:ext cx="667525" cy="1063125"/>
            </a:xfrm>
            <a:custGeom>
              <a:avLst/>
              <a:gdLst/>
              <a:ahLst/>
              <a:cxnLst/>
              <a:rect l="l" t="t" r="r" b="b"/>
              <a:pathLst>
                <a:path w="26701" h="42525" extrusionOk="0">
                  <a:moveTo>
                    <a:pt x="12230" y="0"/>
                  </a:moveTo>
                  <a:lnTo>
                    <a:pt x="6998" y="249"/>
                  </a:lnTo>
                  <a:lnTo>
                    <a:pt x="6846" y="282"/>
                  </a:lnTo>
                  <a:lnTo>
                    <a:pt x="6673" y="314"/>
                  </a:lnTo>
                  <a:lnTo>
                    <a:pt x="6446" y="379"/>
                  </a:lnTo>
                  <a:lnTo>
                    <a:pt x="6164" y="466"/>
                  </a:lnTo>
                  <a:lnTo>
                    <a:pt x="5839" y="585"/>
                  </a:lnTo>
                  <a:lnTo>
                    <a:pt x="5482" y="737"/>
                  </a:lnTo>
                  <a:lnTo>
                    <a:pt x="5081" y="932"/>
                  </a:lnTo>
                  <a:lnTo>
                    <a:pt x="4788" y="1094"/>
                  </a:lnTo>
                  <a:lnTo>
                    <a:pt x="4474" y="1289"/>
                  </a:lnTo>
                  <a:lnTo>
                    <a:pt x="4160" y="1495"/>
                  </a:lnTo>
                  <a:lnTo>
                    <a:pt x="3835" y="1744"/>
                  </a:lnTo>
                  <a:lnTo>
                    <a:pt x="3651" y="1885"/>
                  </a:lnTo>
                  <a:lnTo>
                    <a:pt x="3478" y="2036"/>
                  </a:lnTo>
                  <a:lnTo>
                    <a:pt x="3294" y="2199"/>
                  </a:lnTo>
                  <a:lnTo>
                    <a:pt x="3120" y="2372"/>
                  </a:lnTo>
                  <a:lnTo>
                    <a:pt x="2947" y="2556"/>
                  </a:lnTo>
                  <a:lnTo>
                    <a:pt x="2763" y="2740"/>
                  </a:lnTo>
                  <a:lnTo>
                    <a:pt x="2589" y="2946"/>
                  </a:lnTo>
                  <a:lnTo>
                    <a:pt x="2416" y="3163"/>
                  </a:lnTo>
                  <a:lnTo>
                    <a:pt x="2254" y="3380"/>
                  </a:lnTo>
                  <a:lnTo>
                    <a:pt x="2080" y="3618"/>
                  </a:lnTo>
                  <a:lnTo>
                    <a:pt x="1918" y="3856"/>
                  </a:lnTo>
                  <a:lnTo>
                    <a:pt x="1755" y="4116"/>
                  </a:lnTo>
                  <a:lnTo>
                    <a:pt x="1604" y="4387"/>
                  </a:lnTo>
                  <a:lnTo>
                    <a:pt x="1452" y="4658"/>
                  </a:lnTo>
                  <a:lnTo>
                    <a:pt x="1311" y="4950"/>
                  </a:lnTo>
                  <a:lnTo>
                    <a:pt x="1171" y="5253"/>
                  </a:lnTo>
                  <a:lnTo>
                    <a:pt x="1030" y="5578"/>
                  </a:lnTo>
                  <a:lnTo>
                    <a:pt x="911" y="5903"/>
                  </a:lnTo>
                  <a:lnTo>
                    <a:pt x="781" y="6250"/>
                  </a:lnTo>
                  <a:lnTo>
                    <a:pt x="672" y="6607"/>
                  </a:lnTo>
                  <a:lnTo>
                    <a:pt x="564" y="6976"/>
                  </a:lnTo>
                  <a:lnTo>
                    <a:pt x="466" y="7355"/>
                  </a:lnTo>
                  <a:lnTo>
                    <a:pt x="369" y="7755"/>
                  </a:lnTo>
                  <a:lnTo>
                    <a:pt x="293" y="8167"/>
                  </a:lnTo>
                  <a:lnTo>
                    <a:pt x="217" y="8590"/>
                  </a:lnTo>
                  <a:lnTo>
                    <a:pt x="152" y="9034"/>
                  </a:lnTo>
                  <a:lnTo>
                    <a:pt x="98" y="9499"/>
                  </a:lnTo>
                  <a:lnTo>
                    <a:pt x="55" y="9965"/>
                  </a:lnTo>
                  <a:lnTo>
                    <a:pt x="22" y="10453"/>
                  </a:lnTo>
                  <a:lnTo>
                    <a:pt x="1" y="10962"/>
                  </a:lnTo>
                  <a:lnTo>
                    <a:pt x="1" y="11482"/>
                  </a:lnTo>
                  <a:lnTo>
                    <a:pt x="1" y="12023"/>
                  </a:lnTo>
                  <a:lnTo>
                    <a:pt x="22" y="13063"/>
                  </a:lnTo>
                  <a:lnTo>
                    <a:pt x="44" y="14146"/>
                  </a:lnTo>
                  <a:lnTo>
                    <a:pt x="131" y="16442"/>
                  </a:lnTo>
                  <a:lnTo>
                    <a:pt x="228" y="18858"/>
                  </a:lnTo>
                  <a:lnTo>
                    <a:pt x="358" y="21349"/>
                  </a:lnTo>
                  <a:lnTo>
                    <a:pt x="499" y="23895"/>
                  </a:lnTo>
                  <a:lnTo>
                    <a:pt x="651" y="26429"/>
                  </a:lnTo>
                  <a:lnTo>
                    <a:pt x="813" y="28920"/>
                  </a:lnTo>
                  <a:lnTo>
                    <a:pt x="976" y="31336"/>
                  </a:lnTo>
                  <a:lnTo>
                    <a:pt x="1290" y="35734"/>
                  </a:lnTo>
                  <a:lnTo>
                    <a:pt x="1560" y="39286"/>
                  </a:lnTo>
                  <a:lnTo>
                    <a:pt x="1820" y="42525"/>
                  </a:lnTo>
                  <a:lnTo>
                    <a:pt x="10919" y="42103"/>
                  </a:lnTo>
                  <a:lnTo>
                    <a:pt x="11591" y="42070"/>
                  </a:lnTo>
                  <a:lnTo>
                    <a:pt x="26701" y="41377"/>
                  </a:lnTo>
                  <a:lnTo>
                    <a:pt x="24751" y="21382"/>
                  </a:lnTo>
                  <a:lnTo>
                    <a:pt x="24556" y="19324"/>
                  </a:lnTo>
                  <a:lnTo>
                    <a:pt x="23570" y="9294"/>
                  </a:lnTo>
                  <a:lnTo>
                    <a:pt x="23560" y="9185"/>
                  </a:lnTo>
                  <a:lnTo>
                    <a:pt x="23516" y="8882"/>
                  </a:lnTo>
                  <a:lnTo>
                    <a:pt x="23473" y="8665"/>
                  </a:lnTo>
                  <a:lnTo>
                    <a:pt x="23419" y="8405"/>
                  </a:lnTo>
                  <a:lnTo>
                    <a:pt x="23343" y="8124"/>
                  </a:lnTo>
                  <a:lnTo>
                    <a:pt x="23245" y="7799"/>
                  </a:lnTo>
                  <a:lnTo>
                    <a:pt x="23126" y="7441"/>
                  </a:lnTo>
                  <a:lnTo>
                    <a:pt x="22986" y="7073"/>
                  </a:lnTo>
                  <a:lnTo>
                    <a:pt x="22823" y="6672"/>
                  </a:lnTo>
                  <a:lnTo>
                    <a:pt x="22628" y="6261"/>
                  </a:lnTo>
                  <a:lnTo>
                    <a:pt x="22401" y="5838"/>
                  </a:lnTo>
                  <a:lnTo>
                    <a:pt x="22151" y="5405"/>
                  </a:lnTo>
                  <a:lnTo>
                    <a:pt x="22011" y="5178"/>
                  </a:lnTo>
                  <a:lnTo>
                    <a:pt x="21859" y="4961"/>
                  </a:lnTo>
                  <a:lnTo>
                    <a:pt x="21697" y="4733"/>
                  </a:lnTo>
                  <a:lnTo>
                    <a:pt x="21523" y="4517"/>
                  </a:lnTo>
                  <a:lnTo>
                    <a:pt x="20234" y="3553"/>
                  </a:lnTo>
                  <a:lnTo>
                    <a:pt x="20234" y="3542"/>
                  </a:lnTo>
                  <a:lnTo>
                    <a:pt x="17970" y="1852"/>
                  </a:lnTo>
                  <a:lnTo>
                    <a:pt x="17061" y="1159"/>
                  </a:lnTo>
                  <a:lnTo>
                    <a:pt x="16768" y="1040"/>
                  </a:lnTo>
                  <a:lnTo>
                    <a:pt x="16476" y="921"/>
                  </a:lnTo>
                  <a:lnTo>
                    <a:pt x="16172" y="812"/>
                  </a:lnTo>
                  <a:lnTo>
                    <a:pt x="15858" y="715"/>
                  </a:lnTo>
                  <a:lnTo>
                    <a:pt x="15533" y="607"/>
                  </a:lnTo>
                  <a:lnTo>
                    <a:pt x="15198" y="520"/>
                  </a:lnTo>
                  <a:lnTo>
                    <a:pt x="14862" y="433"/>
                  </a:lnTo>
                  <a:lnTo>
                    <a:pt x="14504" y="347"/>
                  </a:lnTo>
                  <a:lnTo>
                    <a:pt x="14049" y="260"/>
                  </a:lnTo>
                  <a:lnTo>
                    <a:pt x="13573" y="173"/>
                  </a:lnTo>
                  <a:lnTo>
                    <a:pt x="12923" y="76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5;p45">
              <a:extLst>
                <a:ext uri="{FF2B5EF4-FFF2-40B4-BE49-F238E27FC236}">
                  <a16:creationId xmlns:a16="http://schemas.microsoft.com/office/drawing/2014/main" id="{AC97FF1B-FAA6-47CD-5B4F-14FB383180C7}"/>
                </a:ext>
              </a:extLst>
            </p:cNvPr>
            <p:cNvSpPr/>
            <p:nvPr/>
          </p:nvSpPr>
          <p:spPr>
            <a:xfrm>
              <a:off x="3094425" y="1442475"/>
              <a:ext cx="137850" cy="141925"/>
            </a:xfrm>
            <a:custGeom>
              <a:avLst/>
              <a:gdLst/>
              <a:ahLst/>
              <a:cxnLst/>
              <a:rect l="l" t="t" r="r" b="b"/>
              <a:pathLst>
                <a:path w="5514" h="5677" extrusionOk="0">
                  <a:moveTo>
                    <a:pt x="141" y="0"/>
                  </a:moveTo>
                  <a:lnTo>
                    <a:pt x="0" y="5676"/>
                  </a:lnTo>
                  <a:lnTo>
                    <a:pt x="5514" y="5351"/>
                  </a:lnTo>
                  <a:lnTo>
                    <a:pt x="5470" y="394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8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6;p45">
              <a:extLst>
                <a:ext uri="{FF2B5EF4-FFF2-40B4-BE49-F238E27FC236}">
                  <a16:creationId xmlns:a16="http://schemas.microsoft.com/office/drawing/2014/main" id="{CA46908F-B0FE-FB44-D1DD-D39CC4FC827B}"/>
                </a:ext>
              </a:extLst>
            </p:cNvPr>
            <p:cNvSpPr/>
            <p:nvPr/>
          </p:nvSpPr>
          <p:spPr>
            <a:xfrm>
              <a:off x="3086575" y="1244800"/>
              <a:ext cx="288950" cy="326600"/>
            </a:xfrm>
            <a:custGeom>
              <a:avLst/>
              <a:gdLst/>
              <a:ahLst/>
              <a:cxnLst/>
              <a:rect l="l" t="t" r="r" b="b"/>
              <a:pathLst>
                <a:path w="11558" h="13064" extrusionOk="0">
                  <a:moveTo>
                    <a:pt x="1289" y="0"/>
                  </a:moveTo>
                  <a:lnTo>
                    <a:pt x="0" y="7550"/>
                  </a:lnTo>
                  <a:lnTo>
                    <a:pt x="1354" y="10810"/>
                  </a:lnTo>
                  <a:lnTo>
                    <a:pt x="8211" y="13063"/>
                  </a:lnTo>
                  <a:lnTo>
                    <a:pt x="11558" y="175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7;p45">
              <a:extLst>
                <a:ext uri="{FF2B5EF4-FFF2-40B4-BE49-F238E27FC236}">
                  <a16:creationId xmlns:a16="http://schemas.microsoft.com/office/drawing/2014/main" id="{2D3BA211-6642-BC5C-15F1-71EEF8A6F025}"/>
                </a:ext>
              </a:extLst>
            </p:cNvPr>
            <p:cNvSpPr/>
            <p:nvPr/>
          </p:nvSpPr>
          <p:spPr>
            <a:xfrm>
              <a:off x="3063000" y="1322250"/>
              <a:ext cx="89925" cy="111300"/>
            </a:xfrm>
            <a:custGeom>
              <a:avLst/>
              <a:gdLst/>
              <a:ahLst/>
              <a:cxnLst/>
              <a:rect l="l" t="t" r="r" b="b"/>
              <a:pathLst>
                <a:path w="3597" h="4452" extrusionOk="0">
                  <a:moveTo>
                    <a:pt x="1517" y="0"/>
                  </a:moveTo>
                  <a:lnTo>
                    <a:pt x="1420" y="11"/>
                  </a:lnTo>
                  <a:lnTo>
                    <a:pt x="1322" y="33"/>
                  </a:lnTo>
                  <a:lnTo>
                    <a:pt x="1225" y="54"/>
                  </a:lnTo>
                  <a:lnTo>
                    <a:pt x="1127" y="87"/>
                  </a:lnTo>
                  <a:lnTo>
                    <a:pt x="1019" y="130"/>
                  </a:lnTo>
                  <a:lnTo>
                    <a:pt x="911" y="173"/>
                  </a:lnTo>
                  <a:lnTo>
                    <a:pt x="694" y="303"/>
                  </a:lnTo>
                  <a:lnTo>
                    <a:pt x="542" y="401"/>
                  </a:lnTo>
                  <a:lnTo>
                    <a:pt x="412" y="520"/>
                  </a:lnTo>
                  <a:lnTo>
                    <a:pt x="304" y="650"/>
                  </a:lnTo>
                  <a:lnTo>
                    <a:pt x="218" y="780"/>
                  </a:lnTo>
                  <a:lnTo>
                    <a:pt x="142" y="921"/>
                  </a:lnTo>
                  <a:lnTo>
                    <a:pt x="88" y="1072"/>
                  </a:lnTo>
                  <a:lnTo>
                    <a:pt x="44" y="1224"/>
                  </a:lnTo>
                  <a:lnTo>
                    <a:pt x="12" y="1387"/>
                  </a:lnTo>
                  <a:lnTo>
                    <a:pt x="1" y="1560"/>
                  </a:lnTo>
                  <a:lnTo>
                    <a:pt x="1" y="1722"/>
                  </a:lnTo>
                  <a:lnTo>
                    <a:pt x="12" y="1896"/>
                  </a:lnTo>
                  <a:lnTo>
                    <a:pt x="23" y="2069"/>
                  </a:lnTo>
                  <a:lnTo>
                    <a:pt x="55" y="2253"/>
                  </a:lnTo>
                  <a:lnTo>
                    <a:pt x="88" y="2426"/>
                  </a:lnTo>
                  <a:lnTo>
                    <a:pt x="131" y="2600"/>
                  </a:lnTo>
                  <a:lnTo>
                    <a:pt x="185" y="2762"/>
                  </a:lnTo>
                  <a:lnTo>
                    <a:pt x="293" y="3098"/>
                  </a:lnTo>
                  <a:lnTo>
                    <a:pt x="412" y="3412"/>
                  </a:lnTo>
                  <a:lnTo>
                    <a:pt x="542" y="3694"/>
                  </a:lnTo>
                  <a:lnTo>
                    <a:pt x="662" y="3943"/>
                  </a:lnTo>
                  <a:lnTo>
                    <a:pt x="857" y="4311"/>
                  </a:lnTo>
                  <a:lnTo>
                    <a:pt x="943" y="4452"/>
                  </a:lnTo>
                  <a:lnTo>
                    <a:pt x="3597" y="3380"/>
                  </a:lnTo>
                  <a:lnTo>
                    <a:pt x="3575" y="3185"/>
                  </a:lnTo>
                  <a:lnTo>
                    <a:pt x="3543" y="2968"/>
                  </a:lnTo>
                  <a:lnTo>
                    <a:pt x="3489" y="2686"/>
                  </a:lnTo>
                  <a:lnTo>
                    <a:pt x="3413" y="2361"/>
                  </a:lnTo>
                  <a:lnTo>
                    <a:pt x="3315" y="2015"/>
                  </a:lnTo>
                  <a:lnTo>
                    <a:pt x="3196" y="1647"/>
                  </a:lnTo>
                  <a:lnTo>
                    <a:pt x="3131" y="1462"/>
                  </a:lnTo>
                  <a:lnTo>
                    <a:pt x="3055" y="1278"/>
                  </a:lnTo>
                  <a:lnTo>
                    <a:pt x="2969" y="1105"/>
                  </a:lnTo>
                  <a:lnTo>
                    <a:pt x="2882" y="932"/>
                  </a:lnTo>
                  <a:lnTo>
                    <a:pt x="2785" y="769"/>
                  </a:lnTo>
                  <a:lnTo>
                    <a:pt x="2676" y="618"/>
                  </a:lnTo>
                  <a:lnTo>
                    <a:pt x="2568" y="477"/>
                  </a:lnTo>
                  <a:lnTo>
                    <a:pt x="2438" y="347"/>
                  </a:lnTo>
                  <a:lnTo>
                    <a:pt x="2308" y="238"/>
                  </a:lnTo>
                  <a:lnTo>
                    <a:pt x="2167" y="152"/>
                  </a:lnTo>
                  <a:lnTo>
                    <a:pt x="2026" y="76"/>
                  </a:lnTo>
                  <a:lnTo>
                    <a:pt x="1864" y="22"/>
                  </a:lnTo>
                  <a:lnTo>
                    <a:pt x="1777" y="1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8;p45">
              <a:extLst>
                <a:ext uri="{FF2B5EF4-FFF2-40B4-BE49-F238E27FC236}">
                  <a16:creationId xmlns:a16="http://schemas.microsoft.com/office/drawing/2014/main" id="{5D37B30F-0BBE-E983-527E-63D67E84AFB8}"/>
                </a:ext>
              </a:extLst>
            </p:cNvPr>
            <p:cNvSpPr/>
            <p:nvPr/>
          </p:nvSpPr>
          <p:spPr>
            <a:xfrm>
              <a:off x="3295625" y="1339850"/>
              <a:ext cx="65275" cy="140025"/>
            </a:xfrm>
            <a:custGeom>
              <a:avLst/>
              <a:gdLst/>
              <a:ahLst/>
              <a:cxnLst/>
              <a:rect l="l" t="t" r="r" b="b"/>
              <a:pathLst>
                <a:path w="2611" h="5601" extrusionOk="0">
                  <a:moveTo>
                    <a:pt x="2611" y="0"/>
                  </a:moveTo>
                  <a:lnTo>
                    <a:pt x="1538" y="856"/>
                  </a:lnTo>
                  <a:lnTo>
                    <a:pt x="0" y="5167"/>
                  </a:lnTo>
                  <a:lnTo>
                    <a:pt x="2492" y="5600"/>
                  </a:lnTo>
                  <a:lnTo>
                    <a:pt x="2546" y="2838"/>
                  </a:lnTo>
                  <a:lnTo>
                    <a:pt x="2578" y="921"/>
                  </a:lnTo>
                  <a:lnTo>
                    <a:pt x="2600" y="271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rgbClr val="FF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9;p45">
              <a:extLst>
                <a:ext uri="{FF2B5EF4-FFF2-40B4-BE49-F238E27FC236}">
                  <a16:creationId xmlns:a16="http://schemas.microsoft.com/office/drawing/2014/main" id="{F6616AA3-40CE-F9AC-E2CB-6191CC400A3E}"/>
                </a:ext>
              </a:extLst>
            </p:cNvPr>
            <p:cNvSpPr/>
            <p:nvPr/>
          </p:nvSpPr>
          <p:spPr>
            <a:xfrm>
              <a:off x="3066000" y="1160850"/>
              <a:ext cx="365050" cy="192825"/>
            </a:xfrm>
            <a:custGeom>
              <a:avLst/>
              <a:gdLst/>
              <a:ahLst/>
              <a:cxnLst/>
              <a:rect l="l" t="t" r="r" b="b"/>
              <a:pathLst>
                <a:path w="14602" h="7713" extrusionOk="0">
                  <a:moveTo>
                    <a:pt x="10236" y="1"/>
                  </a:moveTo>
                  <a:lnTo>
                    <a:pt x="9911" y="11"/>
                  </a:lnTo>
                  <a:lnTo>
                    <a:pt x="9564" y="22"/>
                  </a:lnTo>
                  <a:lnTo>
                    <a:pt x="9207" y="44"/>
                  </a:lnTo>
                  <a:lnTo>
                    <a:pt x="8839" y="76"/>
                  </a:lnTo>
                  <a:lnTo>
                    <a:pt x="8449" y="130"/>
                  </a:lnTo>
                  <a:lnTo>
                    <a:pt x="8048" y="185"/>
                  </a:lnTo>
                  <a:lnTo>
                    <a:pt x="7636" y="250"/>
                  </a:lnTo>
                  <a:lnTo>
                    <a:pt x="7203" y="325"/>
                  </a:lnTo>
                  <a:lnTo>
                    <a:pt x="6748" y="423"/>
                  </a:lnTo>
                  <a:lnTo>
                    <a:pt x="6282" y="520"/>
                  </a:lnTo>
                  <a:lnTo>
                    <a:pt x="5806" y="640"/>
                  </a:lnTo>
                  <a:lnTo>
                    <a:pt x="5297" y="770"/>
                  </a:lnTo>
                  <a:lnTo>
                    <a:pt x="4788" y="910"/>
                  </a:lnTo>
                  <a:lnTo>
                    <a:pt x="4246" y="1062"/>
                  </a:lnTo>
                  <a:lnTo>
                    <a:pt x="3694" y="1235"/>
                  </a:lnTo>
                  <a:lnTo>
                    <a:pt x="3130" y="1419"/>
                  </a:lnTo>
                  <a:lnTo>
                    <a:pt x="2535" y="1614"/>
                  </a:lnTo>
                  <a:lnTo>
                    <a:pt x="1928" y="1831"/>
                  </a:lnTo>
                  <a:lnTo>
                    <a:pt x="1311" y="2059"/>
                  </a:lnTo>
                  <a:lnTo>
                    <a:pt x="661" y="2297"/>
                  </a:lnTo>
                  <a:lnTo>
                    <a:pt x="0" y="2557"/>
                  </a:lnTo>
                  <a:lnTo>
                    <a:pt x="574" y="6759"/>
                  </a:lnTo>
                  <a:lnTo>
                    <a:pt x="650" y="6727"/>
                  </a:lnTo>
                  <a:lnTo>
                    <a:pt x="877" y="6684"/>
                  </a:lnTo>
                  <a:lnTo>
                    <a:pt x="1029" y="6662"/>
                  </a:lnTo>
                  <a:lnTo>
                    <a:pt x="1192" y="6640"/>
                  </a:lnTo>
                  <a:lnTo>
                    <a:pt x="1376" y="6629"/>
                  </a:lnTo>
                  <a:lnTo>
                    <a:pt x="1571" y="6640"/>
                  </a:lnTo>
                  <a:lnTo>
                    <a:pt x="1776" y="6662"/>
                  </a:lnTo>
                  <a:lnTo>
                    <a:pt x="1971" y="6716"/>
                  </a:lnTo>
                  <a:lnTo>
                    <a:pt x="2069" y="6749"/>
                  </a:lnTo>
                  <a:lnTo>
                    <a:pt x="2166" y="6792"/>
                  </a:lnTo>
                  <a:lnTo>
                    <a:pt x="2264" y="6835"/>
                  </a:lnTo>
                  <a:lnTo>
                    <a:pt x="2361" y="6900"/>
                  </a:lnTo>
                  <a:lnTo>
                    <a:pt x="2448" y="6965"/>
                  </a:lnTo>
                  <a:lnTo>
                    <a:pt x="2535" y="7030"/>
                  </a:lnTo>
                  <a:lnTo>
                    <a:pt x="2610" y="7117"/>
                  </a:lnTo>
                  <a:lnTo>
                    <a:pt x="2686" y="7214"/>
                  </a:lnTo>
                  <a:lnTo>
                    <a:pt x="2762" y="7323"/>
                  </a:lnTo>
                  <a:lnTo>
                    <a:pt x="2816" y="7442"/>
                  </a:lnTo>
                  <a:lnTo>
                    <a:pt x="2881" y="7572"/>
                  </a:lnTo>
                  <a:lnTo>
                    <a:pt x="2925" y="7713"/>
                  </a:lnTo>
                  <a:lnTo>
                    <a:pt x="3455" y="4604"/>
                  </a:lnTo>
                  <a:lnTo>
                    <a:pt x="3878" y="4680"/>
                  </a:lnTo>
                  <a:lnTo>
                    <a:pt x="5015" y="4875"/>
                  </a:lnTo>
                  <a:lnTo>
                    <a:pt x="5784" y="4994"/>
                  </a:lnTo>
                  <a:lnTo>
                    <a:pt x="6640" y="5113"/>
                  </a:lnTo>
                  <a:lnTo>
                    <a:pt x="7561" y="5232"/>
                  </a:lnTo>
                  <a:lnTo>
                    <a:pt x="8525" y="5340"/>
                  </a:lnTo>
                  <a:lnTo>
                    <a:pt x="9001" y="5384"/>
                  </a:lnTo>
                  <a:lnTo>
                    <a:pt x="9489" y="5416"/>
                  </a:lnTo>
                  <a:lnTo>
                    <a:pt x="9976" y="5449"/>
                  </a:lnTo>
                  <a:lnTo>
                    <a:pt x="10442" y="5470"/>
                  </a:lnTo>
                  <a:lnTo>
                    <a:pt x="10908" y="5481"/>
                  </a:lnTo>
                  <a:lnTo>
                    <a:pt x="11774" y="5481"/>
                  </a:lnTo>
                  <a:lnTo>
                    <a:pt x="12186" y="5449"/>
                  </a:lnTo>
                  <a:lnTo>
                    <a:pt x="12565" y="5416"/>
                  </a:lnTo>
                  <a:lnTo>
                    <a:pt x="12911" y="5373"/>
                  </a:lnTo>
                  <a:lnTo>
                    <a:pt x="13236" y="5297"/>
                  </a:lnTo>
                  <a:lnTo>
                    <a:pt x="13377" y="5265"/>
                  </a:lnTo>
                  <a:lnTo>
                    <a:pt x="13518" y="5221"/>
                  </a:lnTo>
                  <a:lnTo>
                    <a:pt x="13648" y="5167"/>
                  </a:lnTo>
                  <a:lnTo>
                    <a:pt x="13756" y="5124"/>
                  </a:lnTo>
                  <a:lnTo>
                    <a:pt x="13865" y="5059"/>
                  </a:lnTo>
                  <a:lnTo>
                    <a:pt x="13962" y="4994"/>
                  </a:lnTo>
                  <a:lnTo>
                    <a:pt x="14049" y="4929"/>
                  </a:lnTo>
                  <a:lnTo>
                    <a:pt x="14114" y="4864"/>
                  </a:lnTo>
                  <a:lnTo>
                    <a:pt x="14179" y="4777"/>
                  </a:lnTo>
                  <a:lnTo>
                    <a:pt x="14222" y="4701"/>
                  </a:lnTo>
                  <a:lnTo>
                    <a:pt x="14330" y="4441"/>
                  </a:lnTo>
                  <a:lnTo>
                    <a:pt x="14428" y="4171"/>
                  </a:lnTo>
                  <a:lnTo>
                    <a:pt x="14504" y="3900"/>
                  </a:lnTo>
                  <a:lnTo>
                    <a:pt x="14558" y="3607"/>
                  </a:lnTo>
                  <a:lnTo>
                    <a:pt x="14590" y="3315"/>
                  </a:lnTo>
                  <a:lnTo>
                    <a:pt x="14601" y="3023"/>
                  </a:lnTo>
                  <a:lnTo>
                    <a:pt x="14601" y="2882"/>
                  </a:lnTo>
                  <a:lnTo>
                    <a:pt x="14590" y="2730"/>
                  </a:lnTo>
                  <a:lnTo>
                    <a:pt x="14569" y="2589"/>
                  </a:lnTo>
                  <a:lnTo>
                    <a:pt x="14547" y="2448"/>
                  </a:lnTo>
                  <a:lnTo>
                    <a:pt x="14514" y="2297"/>
                  </a:lnTo>
                  <a:lnTo>
                    <a:pt x="14471" y="2156"/>
                  </a:lnTo>
                  <a:lnTo>
                    <a:pt x="14417" y="2015"/>
                  </a:lnTo>
                  <a:lnTo>
                    <a:pt x="14363" y="1885"/>
                  </a:lnTo>
                  <a:lnTo>
                    <a:pt x="14298" y="1744"/>
                  </a:lnTo>
                  <a:lnTo>
                    <a:pt x="14222" y="1614"/>
                  </a:lnTo>
                  <a:lnTo>
                    <a:pt x="14146" y="1484"/>
                  </a:lnTo>
                  <a:lnTo>
                    <a:pt x="14049" y="1354"/>
                  </a:lnTo>
                  <a:lnTo>
                    <a:pt x="13951" y="1235"/>
                  </a:lnTo>
                  <a:lnTo>
                    <a:pt x="13843" y="1116"/>
                  </a:lnTo>
                  <a:lnTo>
                    <a:pt x="13724" y="997"/>
                  </a:lnTo>
                  <a:lnTo>
                    <a:pt x="13594" y="889"/>
                  </a:lnTo>
                  <a:lnTo>
                    <a:pt x="13453" y="791"/>
                  </a:lnTo>
                  <a:lnTo>
                    <a:pt x="13301" y="683"/>
                  </a:lnTo>
                  <a:lnTo>
                    <a:pt x="13139" y="596"/>
                  </a:lnTo>
                  <a:lnTo>
                    <a:pt x="12966" y="510"/>
                  </a:lnTo>
                  <a:lnTo>
                    <a:pt x="12771" y="423"/>
                  </a:lnTo>
                  <a:lnTo>
                    <a:pt x="12576" y="347"/>
                  </a:lnTo>
                  <a:lnTo>
                    <a:pt x="12370" y="282"/>
                  </a:lnTo>
                  <a:lnTo>
                    <a:pt x="12153" y="217"/>
                  </a:lnTo>
                  <a:lnTo>
                    <a:pt x="11915" y="163"/>
                  </a:lnTo>
                  <a:lnTo>
                    <a:pt x="11666" y="109"/>
                  </a:lnTo>
                  <a:lnTo>
                    <a:pt x="11406" y="76"/>
                  </a:lnTo>
                  <a:lnTo>
                    <a:pt x="11135" y="44"/>
                  </a:lnTo>
                  <a:lnTo>
                    <a:pt x="10853" y="22"/>
                  </a:lnTo>
                  <a:lnTo>
                    <a:pt x="10550" y="1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0;p45">
              <a:extLst>
                <a:ext uri="{FF2B5EF4-FFF2-40B4-BE49-F238E27FC236}">
                  <a16:creationId xmlns:a16="http://schemas.microsoft.com/office/drawing/2014/main" id="{79C7DB6A-4C8A-EC91-ABB8-0D84C59EF98D}"/>
                </a:ext>
              </a:extLst>
            </p:cNvPr>
            <p:cNvSpPr/>
            <p:nvPr/>
          </p:nvSpPr>
          <p:spPr>
            <a:xfrm>
              <a:off x="3053525" y="1576525"/>
              <a:ext cx="212325" cy="512075"/>
            </a:xfrm>
            <a:custGeom>
              <a:avLst/>
              <a:gdLst/>
              <a:ahLst/>
              <a:cxnLst/>
              <a:rect l="l" t="t" r="r" b="b"/>
              <a:pathLst>
                <a:path w="8493" h="20483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5449" y="20483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51;p45">
              <a:extLst>
                <a:ext uri="{FF2B5EF4-FFF2-40B4-BE49-F238E27FC236}">
                  <a16:creationId xmlns:a16="http://schemas.microsoft.com/office/drawing/2014/main" id="{0498F9FF-F0E2-F053-0E1E-61A76D93A5F5}"/>
                </a:ext>
              </a:extLst>
            </p:cNvPr>
            <p:cNvSpPr/>
            <p:nvPr/>
          </p:nvSpPr>
          <p:spPr>
            <a:xfrm>
              <a:off x="2976350" y="1599800"/>
              <a:ext cx="213425" cy="488800"/>
            </a:xfrm>
            <a:custGeom>
              <a:avLst/>
              <a:gdLst/>
              <a:ahLst/>
              <a:cxnLst/>
              <a:rect l="l" t="t" r="r" b="b"/>
              <a:pathLst>
                <a:path w="8537" h="19552" extrusionOk="0">
                  <a:moveTo>
                    <a:pt x="3088" y="1"/>
                  </a:moveTo>
                  <a:lnTo>
                    <a:pt x="2784" y="163"/>
                  </a:lnTo>
                  <a:lnTo>
                    <a:pt x="2481" y="358"/>
                  </a:lnTo>
                  <a:lnTo>
                    <a:pt x="2156" y="575"/>
                  </a:lnTo>
                  <a:lnTo>
                    <a:pt x="1842" y="813"/>
                  </a:lnTo>
                  <a:lnTo>
                    <a:pt x="1" y="8308"/>
                  </a:lnTo>
                  <a:lnTo>
                    <a:pt x="3109" y="8839"/>
                  </a:lnTo>
                  <a:lnTo>
                    <a:pt x="1149" y="11374"/>
                  </a:lnTo>
                  <a:lnTo>
                    <a:pt x="8536" y="19552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52;p45">
              <a:extLst>
                <a:ext uri="{FF2B5EF4-FFF2-40B4-BE49-F238E27FC236}">
                  <a16:creationId xmlns:a16="http://schemas.microsoft.com/office/drawing/2014/main" id="{E49A80AD-76EC-ECB9-F820-15D624C5460B}"/>
                </a:ext>
              </a:extLst>
            </p:cNvPr>
            <p:cNvSpPr/>
            <p:nvPr/>
          </p:nvSpPr>
          <p:spPr>
            <a:xfrm>
              <a:off x="3189750" y="1580850"/>
              <a:ext cx="163025" cy="507750"/>
            </a:xfrm>
            <a:custGeom>
              <a:avLst/>
              <a:gdLst/>
              <a:ahLst/>
              <a:cxnLst/>
              <a:rect l="l" t="t" r="r" b="b"/>
              <a:pathLst>
                <a:path w="6521" h="20310" extrusionOk="0">
                  <a:moveTo>
                    <a:pt x="3044" y="0"/>
                  </a:moveTo>
                  <a:lnTo>
                    <a:pt x="0" y="20310"/>
                  </a:lnTo>
                  <a:lnTo>
                    <a:pt x="0" y="20310"/>
                  </a:lnTo>
                  <a:lnTo>
                    <a:pt x="5958" y="11709"/>
                  </a:lnTo>
                  <a:lnTo>
                    <a:pt x="3596" y="9868"/>
                  </a:lnTo>
                  <a:lnTo>
                    <a:pt x="6521" y="8395"/>
                  </a:lnTo>
                  <a:lnTo>
                    <a:pt x="3975" y="174"/>
                  </a:lnTo>
                  <a:lnTo>
                    <a:pt x="3520" y="87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53;p45">
              <a:extLst>
                <a:ext uri="{FF2B5EF4-FFF2-40B4-BE49-F238E27FC236}">
                  <a16:creationId xmlns:a16="http://schemas.microsoft.com/office/drawing/2014/main" id="{BE1A447E-BFB0-6127-993F-ED674955783E}"/>
                </a:ext>
              </a:extLst>
            </p:cNvPr>
            <p:cNvSpPr/>
            <p:nvPr/>
          </p:nvSpPr>
          <p:spPr>
            <a:xfrm>
              <a:off x="3053525" y="1576525"/>
              <a:ext cx="212325" cy="125650"/>
            </a:xfrm>
            <a:custGeom>
              <a:avLst/>
              <a:gdLst/>
              <a:ahLst/>
              <a:cxnLst/>
              <a:rect l="l" t="t" r="r" b="b"/>
              <a:pathLst>
                <a:path w="8493" h="5026" extrusionOk="0">
                  <a:moveTo>
                    <a:pt x="7150" y="0"/>
                  </a:moveTo>
                  <a:lnTo>
                    <a:pt x="4344" y="130"/>
                  </a:lnTo>
                  <a:lnTo>
                    <a:pt x="1918" y="260"/>
                  </a:lnTo>
                  <a:lnTo>
                    <a:pt x="1766" y="282"/>
                  </a:lnTo>
                  <a:lnTo>
                    <a:pt x="1593" y="325"/>
                  </a:lnTo>
                  <a:lnTo>
                    <a:pt x="1366" y="379"/>
                  </a:lnTo>
                  <a:lnTo>
                    <a:pt x="1084" y="466"/>
                  </a:lnTo>
                  <a:lnTo>
                    <a:pt x="759" y="585"/>
                  </a:lnTo>
                  <a:lnTo>
                    <a:pt x="402" y="737"/>
                  </a:lnTo>
                  <a:lnTo>
                    <a:pt x="1" y="932"/>
                  </a:lnTo>
                  <a:lnTo>
                    <a:pt x="272" y="1906"/>
                  </a:lnTo>
                  <a:lnTo>
                    <a:pt x="2687" y="5026"/>
                  </a:lnTo>
                  <a:lnTo>
                    <a:pt x="4507" y="1148"/>
                  </a:lnTo>
                  <a:lnTo>
                    <a:pt x="6706" y="4701"/>
                  </a:lnTo>
                  <a:lnTo>
                    <a:pt x="8254" y="1560"/>
                  </a:lnTo>
                  <a:lnTo>
                    <a:pt x="8493" y="173"/>
                  </a:lnTo>
                  <a:lnTo>
                    <a:pt x="7832" y="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54;p45">
              <a:extLst>
                <a:ext uri="{FF2B5EF4-FFF2-40B4-BE49-F238E27FC236}">
                  <a16:creationId xmlns:a16="http://schemas.microsoft.com/office/drawing/2014/main" id="{52549EB6-B558-DBF2-E799-5A5397FD8288}"/>
                </a:ext>
              </a:extLst>
            </p:cNvPr>
            <p:cNvSpPr/>
            <p:nvPr/>
          </p:nvSpPr>
          <p:spPr>
            <a:xfrm>
              <a:off x="3053525" y="1579775"/>
              <a:ext cx="108625" cy="102375"/>
            </a:xfrm>
            <a:custGeom>
              <a:avLst/>
              <a:gdLst/>
              <a:ahLst/>
              <a:cxnLst/>
              <a:rect l="l" t="t" r="r" b="b"/>
              <a:pathLst>
                <a:path w="4345" h="4095" extrusionOk="0">
                  <a:moveTo>
                    <a:pt x="4344" y="0"/>
                  </a:moveTo>
                  <a:lnTo>
                    <a:pt x="1918" y="130"/>
                  </a:lnTo>
                  <a:lnTo>
                    <a:pt x="1766" y="152"/>
                  </a:lnTo>
                  <a:lnTo>
                    <a:pt x="1593" y="195"/>
                  </a:lnTo>
                  <a:lnTo>
                    <a:pt x="1366" y="249"/>
                  </a:lnTo>
                  <a:lnTo>
                    <a:pt x="1084" y="336"/>
                  </a:lnTo>
                  <a:lnTo>
                    <a:pt x="759" y="455"/>
                  </a:lnTo>
                  <a:lnTo>
                    <a:pt x="402" y="607"/>
                  </a:lnTo>
                  <a:lnTo>
                    <a:pt x="1" y="802"/>
                  </a:lnTo>
                  <a:lnTo>
                    <a:pt x="2741" y="4094"/>
                  </a:lnTo>
                  <a:lnTo>
                    <a:pt x="43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55;p45">
              <a:extLst>
                <a:ext uri="{FF2B5EF4-FFF2-40B4-BE49-F238E27FC236}">
                  <a16:creationId xmlns:a16="http://schemas.microsoft.com/office/drawing/2014/main" id="{AF3BA21B-9C74-006D-0A14-B65F86AEB2B2}"/>
                </a:ext>
              </a:extLst>
            </p:cNvPr>
            <p:cNvSpPr/>
            <p:nvPr/>
          </p:nvSpPr>
          <p:spPr>
            <a:xfrm>
              <a:off x="3162125" y="1576525"/>
              <a:ext cx="103725" cy="99400"/>
            </a:xfrm>
            <a:custGeom>
              <a:avLst/>
              <a:gdLst/>
              <a:ahLst/>
              <a:cxnLst/>
              <a:rect l="l" t="t" r="r" b="b"/>
              <a:pathLst>
                <a:path w="4149" h="3976" extrusionOk="0">
                  <a:moveTo>
                    <a:pt x="2806" y="0"/>
                  </a:moveTo>
                  <a:lnTo>
                    <a:pt x="0" y="130"/>
                  </a:lnTo>
                  <a:lnTo>
                    <a:pt x="2383" y="3975"/>
                  </a:lnTo>
                  <a:lnTo>
                    <a:pt x="4149" y="173"/>
                  </a:lnTo>
                  <a:lnTo>
                    <a:pt x="3488" y="7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56;p45">
              <a:extLst>
                <a:ext uri="{FF2B5EF4-FFF2-40B4-BE49-F238E27FC236}">
                  <a16:creationId xmlns:a16="http://schemas.microsoft.com/office/drawing/2014/main" id="{D6DA9258-0C8E-8F99-E7E4-CF8BFD1417E7}"/>
                </a:ext>
              </a:extLst>
            </p:cNvPr>
            <p:cNvSpPr/>
            <p:nvPr/>
          </p:nvSpPr>
          <p:spPr>
            <a:xfrm>
              <a:off x="3139375" y="1579775"/>
              <a:ext cx="77750" cy="508825"/>
            </a:xfrm>
            <a:custGeom>
              <a:avLst/>
              <a:gdLst/>
              <a:ahLst/>
              <a:cxnLst/>
              <a:rect l="l" t="t" r="r" b="b"/>
              <a:pathLst>
                <a:path w="3110" h="20353" extrusionOk="0">
                  <a:moveTo>
                    <a:pt x="910" y="0"/>
                  </a:moveTo>
                  <a:lnTo>
                    <a:pt x="87" y="2112"/>
                  </a:lnTo>
                  <a:lnTo>
                    <a:pt x="694" y="3000"/>
                  </a:lnTo>
                  <a:lnTo>
                    <a:pt x="0" y="13128"/>
                  </a:lnTo>
                  <a:lnTo>
                    <a:pt x="2015" y="20353"/>
                  </a:lnTo>
                  <a:lnTo>
                    <a:pt x="3109" y="13063"/>
                  </a:lnTo>
                  <a:lnTo>
                    <a:pt x="1517" y="2892"/>
                  </a:lnTo>
                  <a:lnTo>
                    <a:pt x="2134" y="197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57;p45">
              <a:extLst>
                <a:ext uri="{FF2B5EF4-FFF2-40B4-BE49-F238E27FC236}">
                  <a16:creationId xmlns:a16="http://schemas.microsoft.com/office/drawing/2014/main" id="{8E3E1A30-46DE-C6D5-E1DB-9473B2267E63}"/>
                </a:ext>
              </a:extLst>
            </p:cNvPr>
            <p:cNvSpPr/>
            <p:nvPr/>
          </p:nvSpPr>
          <p:spPr>
            <a:xfrm>
              <a:off x="3161850" y="2038200"/>
              <a:ext cx="54450" cy="590900"/>
            </a:xfrm>
            <a:custGeom>
              <a:avLst/>
              <a:gdLst/>
              <a:ahLst/>
              <a:cxnLst/>
              <a:rect l="l" t="t" r="r" b="b"/>
              <a:pathLst>
                <a:path w="2178" h="23636" extrusionOk="0">
                  <a:moveTo>
                    <a:pt x="1560" y="1"/>
                  </a:moveTo>
                  <a:lnTo>
                    <a:pt x="0" y="4063"/>
                  </a:lnTo>
                  <a:lnTo>
                    <a:pt x="1506" y="23636"/>
                  </a:lnTo>
                  <a:lnTo>
                    <a:pt x="2167" y="23603"/>
                  </a:lnTo>
                  <a:lnTo>
                    <a:pt x="672" y="4160"/>
                  </a:lnTo>
                  <a:lnTo>
                    <a:pt x="2178" y="239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58;p45">
              <a:extLst>
                <a:ext uri="{FF2B5EF4-FFF2-40B4-BE49-F238E27FC236}">
                  <a16:creationId xmlns:a16="http://schemas.microsoft.com/office/drawing/2014/main" id="{BFBD0B37-742D-5EAB-D6C7-1FB2EBA8E420}"/>
                </a:ext>
              </a:extLst>
            </p:cNvPr>
            <p:cNvSpPr/>
            <p:nvPr/>
          </p:nvSpPr>
          <p:spPr>
            <a:xfrm>
              <a:off x="3210325" y="2158175"/>
              <a:ext cx="31150" cy="31150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596" y="0"/>
                  </a:moveTo>
                  <a:lnTo>
                    <a:pt x="477" y="11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5"/>
                  </a:lnTo>
                  <a:lnTo>
                    <a:pt x="98" y="293"/>
                  </a:lnTo>
                  <a:lnTo>
                    <a:pt x="44" y="401"/>
                  </a:lnTo>
                  <a:lnTo>
                    <a:pt x="11" y="520"/>
                  </a:lnTo>
                  <a:lnTo>
                    <a:pt x="0" y="639"/>
                  </a:lnTo>
                  <a:lnTo>
                    <a:pt x="11" y="769"/>
                  </a:lnTo>
                  <a:lnTo>
                    <a:pt x="54" y="878"/>
                  </a:lnTo>
                  <a:lnTo>
                    <a:pt x="109" y="986"/>
                  </a:lnTo>
                  <a:lnTo>
                    <a:pt x="195" y="1073"/>
                  </a:lnTo>
                  <a:lnTo>
                    <a:pt x="282" y="1149"/>
                  </a:lnTo>
                  <a:lnTo>
                    <a:pt x="390" y="1203"/>
                  </a:lnTo>
                  <a:lnTo>
                    <a:pt x="520" y="1235"/>
                  </a:lnTo>
                  <a:lnTo>
                    <a:pt x="639" y="1246"/>
                  </a:lnTo>
                  <a:lnTo>
                    <a:pt x="759" y="1235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1"/>
                  </a:lnTo>
                  <a:lnTo>
                    <a:pt x="1148" y="964"/>
                  </a:lnTo>
                  <a:lnTo>
                    <a:pt x="1203" y="845"/>
                  </a:lnTo>
                  <a:lnTo>
                    <a:pt x="1235" y="726"/>
                  </a:lnTo>
                  <a:lnTo>
                    <a:pt x="1246" y="607"/>
                  </a:lnTo>
                  <a:lnTo>
                    <a:pt x="1224" y="477"/>
                  </a:lnTo>
                  <a:lnTo>
                    <a:pt x="1192" y="369"/>
                  </a:lnTo>
                  <a:lnTo>
                    <a:pt x="1127" y="260"/>
                  </a:lnTo>
                  <a:lnTo>
                    <a:pt x="1051" y="174"/>
                  </a:lnTo>
                  <a:lnTo>
                    <a:pt x="953" y="98"/>
                  </a:lnTo>
                  <a:lnTo>
                    <a:pt x="845" y="44"/>
                  </a:lnTo>
                  <a:lnTo>
                    <a:pt x="726" y="1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59;p45">
              <a:extLst>
                <a:ext uri="{FF2B5EF4-FFF2-40B4-BE49-F238E27FC236}">
                  <a16:creationId xmlns:a16="http://schemas.microsoft.com/office/drawing/2014/main" id="{BE4E42CD-A21C-14B5-9E2B-42EBA9C9485C}"/>
                </a:ext>
              </a:extLst>
            </p:cNvPr>
            <p:cNvSpPr/>
            <p:nvPr/>
          </p:nvSpPr>
          <p:spPr>
            <a:xfrm>
              <a:off x="3214925" y="22537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88" y="23"/>
                  </a:lnTo>
                  <a:lnTo>
                    <a:pt x="369" y="55"/>
                  </a:lnTo>
                  <a:lnTo>
                    <a:pt x="271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89"/>
                  </a:lnTo>
                  <a:lnTo>
                    <a:pt x="120" y="987"/>
                  </a:lnTo>
                  <a:lnTo>
                    <a:pt x="195" y="1084"/>
                  </a:lnTo>
                  <a:lnTo>
                    <a:pt x="293" y="1149"/>
                  </a:lnTo>
                  <a:lnTo>
                    <a:pt x="401" y="1214"/>
                  </a:lnTo>
                  <a:lnTo>
                    <a:pt x="520" y="1247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89" y="1192"/>
                  </a:lnTo>
                  <a:lnTo>
                    <a:pt x="986" y="1138"/>
                  </a:lnTo>
                  <a:lnTo>
                    <a:pt x="1073" y="106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46" y="737"/>
                  </a:lnTo>
                  <a:lnTo>
                    <a:pt x="1246" y="607"/>
                  </a:lnTo>
                  <a:lnTo>
                    <a:pt x="1235" y="488"/>
                  </a:lnTo>
                  <a:lnTo>
                    <a:pt x="1192" y="369"/>
                  </a:lnTo>
                  <a:lnTo>
                    <a:pt x="1138" y="272"/>
                  </a:lnTo>
                  <a:lnTo>
                    <a:pt x="1062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37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60;p45">
              <a:extLst>
                <a:ext uri="{FF2B5EF4-FFF2-40B4-BE49-F238E27FC236}">
                  <a16:creationId xmlns:a16="http://schemas.microsoft.com/office/drawing/2014/main" id="{64EADCBC-C30E-3E48-21BE-FF66922FC391}"/>
                </a:ext>
              </a:extLst>
            </p:cNvPr>
            <p:cNvSpPr/>
            <p:nvPr/>
          </p:nvSpPr>
          <p:spPr>
            <a:xfrm>
              <a:off x="3218175" y="2356650"/>
              <a:ext cx="31175" cy="31175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607" y="1"/>
                  </a:moveTo>
                  <a:lnTo>
                    <a:pt x="477" y="23"/>
                  </a:lnTo>
                  <a:lnTo>
                    <a:pt x="369" y="55"/>
                  </a:lnTo>
                  <a:lnTo>
                    <a:pt x="260" y="120"/>
                  </a:lnTo>
                  <a:lnTo>
                    <a:pt x="174" y="196"/>
                  </a:lnTo>
                  <a:lnTo>
                    <a:pt x="98" y="293"/>
                  </a:lnTo>
                  <a:lnTo>
                    <a:pt x="44" y="402"/>
                  </a:lnTo>
                  <a:lnTo>
                    <a:pt x="11" y="521"/>
                  </a:lnTo>
                  <a:lnTo>
                    <a:pt x="0" y="651"/>
                  </a:lnTo>
                  <a:lnTo>
                    <a:pt x="22" y="770"/>
                  </a:lnTo>
                  <a:lnTo>
                    <a:pt x="55" y="878"/>
                  </a:lnTo>
                  <a:lnTo>
                    <a:pt x="120" y="987"/>
                  </a:lnTo>
                  <a:lnTo>
                    <a:pt x="195" y="1073"/>
                  </a:lnTo>
                  <a:lnTo>
                    <a:pt x="293" y="1149"/>
                  </a:lnTo>
                  <a:lnTo>
                    <a:pt x="401" y="1203"/>
                  </a:lnTo>
                  <a:lnTo>
                    <a:pt x="520" y="1236"/>
                  </a:lnTo>
                  <a:lnTo>
                    <a:pt x="650" y="1247"/>
                  </a:lnTo>
                  <a:lnTo>
                    <a:pt x="769" y="1236"/>
                  </a:lnTo>
                  <a:lnTo>
                    <a:pt x="878" y="1192"/>
                  </a:lnTo>
                  <a:lnTo>
                    <a:pt x="986" y="1138"/>
                  </a:lnTo>
                  <a:lnTo>
                    <a:pt x="1073" y="1052"/>
                  </a:lnTo>
                  <a:lnTo>
                    <a:pt x="1149" y="965"/>
                  </a:lnTo>
                  <a:lnTo>
                    <a:pt x="1203" y="857"/>
                  </a:lnTo>
                  <a:lnTo>
                    <a:pt x="1235" y="727"/>
                  </a:lnTo>
                  <a:lnTo>
                    <a:pt x="1246" y="608"/>
                  </a:lnTo>
                  <a:lnTo>
                    <a:pt x="1235" y="478"/>
                  </a:lnTo>
                  <a:lnTo>
                    <a:pt x="1192" y="369"/>
                  </a:lnTo>
                  <a:lnTo>
                    <a:pt x="1138" y="261"/>
                  </a:lnTo>
                  <a:lnTo>
                    <a:pt x="1051" y="174"/>
                  </a:lnTo>
                  <a:lnTo>
                    <a:pt x="964" y="98"/>
                  </a:lnTo>
                  <a:lnTo>
                    <a:pt x="856" y="44"/>
                  </a:lnTo>
                  <a:lnTo>
                    <a:pt x="726" y="1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61;p45">
              <a:extLst>
                <a:ext uri="{FF2B5EF4-FFF2-40B4-BE49-F238E27FC236}">
                  <a16:creationId xmlns:a16="http://schemas.microsoft.com/office/drawing/2014/main" id="{B695CE9B-BD5B-70DE-6AC5-E9C1C0976B2D}"/>
                </a:ext>
              </a:extLst>
            </p:cNvPr>
            <p:cNvSpPr/>
            <p:nvPr/>
          </p:nvSpPr>
          <p:spPr>
            <a:xfrm>
              <a:off x="3326225" y="2442775"/>
              <a:ext cx="181175" cy="60950"/>
            </a:xfrm>
            <a:custGeom>
              <a:avLst/>
              <a:gdLst/>
              <a:ahLst/>
              <a:cxnLst/>
              <a:rect l="l" t="t" r="r" b="b"/>
              <a:pathLst>
                <a:path w="7247" h="2438" extrusionOk="0">
                  <a:moveTo>
                    <a:pt x="7247" y="0"/>
                  </a:moveTo>
                  <a:lnTo>
                    <a:pt x="0" y="282"/>
                  </a:lnTo>
                  <a:lnTo>
                    <a:pt x="293" y="1441"/>
                  </a:lnTo>
                  <a:lnTo>
                    <a:pt x="3683" y="2437"/>
                  </a:lnTo>
                  <a:lnTo>
                    <a:pt x="6998" y="1484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62;p45">
              <a:extLst>
                <a:ext uri="{FF2B5EF4-FFF2-40B4-BE49-F238E27FC236}">
                  <a16:creationId xmlns:a16="http://schemas.microsoft.com/office/drawing/2014/main" id="{EC0DCC07-26CB-4673-6CA8-CBCA8DF22894}"/>
                </a:ext>
              </a:extLst>
            </p:cNvPr>
            <p:cNvSpPr/>
            <p:nvPr/>
          </p:nvSpPr>
          <p:spPr>
            <a:xfrm>
              <a:off x="2974200" y="2472550"/>
              <a:ext cx="130800" cy="44175"/>
            </a:xfrm>
            <a:custGeom>
              <a:avLst/>
              <a:gdLst/>
              <a:ahLst/>
              <a:cxnLst/>
              <a:rect l="l" t="t" r="r" b="b"/>
              <a:pathLst>
                <a:path w="5232" h="1767" extrusionOk="0">
                  <a:moveTo>
                    <a:pt x="5232" y="1"/>
                  </a:moveTo>
                  <a:lnTo>
                    <a:pt x="0" y="207"/>
                  </a:lnTo>
                  <a:lnTo>
                    <a:pt x="206" y="1041"/>
                  </a:lnTo>
                  <a:lnTo>
                    <a:pt x="2654" y="1766"/>
                  </a:lnTo>
                  <a:lnTo>
                    <a:pt x="5058" y="1062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63;p45">
              <a:extLst>
                <a:ext uri="{FF2B5EF4-FFF2-40B4-BE49-F238E27FC236}">
                  <a16:creationId xmlns:a16="http://schemas.microsoft.com/office/drawing/2014/main" id="{D06CCC44-13EE-72E2-FBB8-5D3328E9752F}"/>
                </a:ext>
              </a:extLst>
            </p:cNvPr>
            <p:cNvSpPr/>
            <p:nvPr/>
          </p:nvSpPr>
          <p:spPr>
            <a:xfrm>
              <a:off x="238125" y="3502100"/>
              <a:ext cx="7143750" cy="1681625"/>
            </a:xfrm>
            <a:custGeom>
              <a:avLst/>
              <a:gdLst/>
              <a:ahLst/>
              <a:cxnLst/>
              <a:rect l="l" t="t" r="r" b="b"/>
              <a:pathLst>
                <a:path w="285750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285750" y="67265"/>
                  </a:lnTo>
                  <a:lnTo>
                    <a:pt x="275633" y="64362"/>
                  </a:lnTo>
                  <a:lnTo>
                    <a:pt x="264000" y="61037"/>
                  </a:lnTo>
                  <a:lnTo>
                    <a:pt x="248868" y="56726"/>
                  </a:lnTo>
                  <a:lnTo>
                    <a:pt x="230909" y="51613"/>
                  </a:lnTo>
                  <a:lnTo>
                    <a:pt x="210806" y="45916"/>
                  </a:lnTo>
                  <a:lnTo>
                    <a:pt x="200158" y="42916"/>
                  </a:lnTo>
                  <a:lnTo>
                    <a:pt x="189229" y="39829"/>
                  </a:lnTo>
                  <a:lnTo>
                    <a:pt x="178083" y="36698"/>
                  </a:lnTo>
                  <a:lnTo>
                    <a:pt x="166829" y="33546"/>
                  </a:lnTo>
                  <a:lnTo>
                    <a:pt x="155543" y="30383"/>
                  </a:lnTo>
                  <a:lnTo>
                    <a:pt x="144299" y="27264"/>
                  </a:lnTo>
                  <a:lnTo>
                    <a:pt x="133186" y="24177"/>
                  </a:lnTo>
                  <a:lnTo>
                    <a:pt x="122300" y="21176"/>
                  </a:lnTo>
                  <a:lnTo>
                    <a:pt x="111707" y="18274"/>
                  </a:lnTo>
                  <a:lnTo>
                    <a:pt x="101503" y="15490"/>
                  </a:lnTo>
                  <a:lnTo>
                    <a:pt x="91766" y="12869"/>
                  </a:lnTo>
                  <a:lnTo>
                    <a:pt x="87097" y="11612"/>
                  </a:lnTo>
                  <a:lnTo>
                    <a:pt x="82581" y="10410"/>
                  </a:lnTo>
                  <a:lnTo>
                    <a:pt x="78215" y="9251"/>
                  </a:lnTo>
                  <a:lnTo>
                    <a:pt x="74024" y="8146"/>
                  </a:lnTo>
                  <a:lnTo>
                    <a:pt x="70016" y="7106"/>
                  </a:lnTo>
                  <a:lnTo>
                    <a:pt x="66203" y="6121"/>
                  </a:lnTo>
                  <a:lnTo>
                    <a:pt x="62574" y="5189"/>
                  </a:lnTo>
                  <a:lnTo>
                    <a:pt x="59173" y="4333"/>
                  </a:lnTo>
                  <a:lnTo>
                    <a:pt x="55989" y="3543"/>
                  </a:lnTo>
                  <a:lnTo>
                    <a:pt x="53032" y="2817"/>
                  </a:lnTo>
                  <a:lnTo>
                    <a:pt x="50324" y="2178"/>
                  </a:lnTo>
                  <a:lnTo>
                    <a:pt x="47865" y="1604"/>
                  </a:lnTo>
                  <a:lnTo>
                    <a:pt x="45677" y="1116"/>
                  </a:lnTo>
                  <a:lnTo>
                    <a:pt x="44681" y="911"/>
                  </a:lnTo>
                  <a:lnTo>
                    <a:pt x="43760" y="716"/>
                  </a:lnTo>
                  <a:lnTo>
                    <a:pt x="42904" y="542"/>
                  </a:lnTo>
                  <a:lnTo>
                    <a:pt x="42124" y="401"/>
                  </a:lnTo>
                  <a:lnTo>
                    <a:pt x="41420" y="271"/>
                  </a:lnTo>
                  <a:lnTo>
                    <a:pt x="40781" y="174"/>
                  </a:lnTo>
                  <a:lnTo>
                    <a:pt x="40229" y="87"/>
                  </a:lnTo>
                  <a:lnTo>
                    <a:pt x="39752" y="33"/>
                  </a:lnTo>
                  <a:lnTo>
                    <a:pt x="3935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64;p45">
              <a:extLst>
                <a:ext uri="{FF2B5EF4-FFF2-40B4-BE49-F238E27FC236}">
                  <a16:creationId xmlns:a16="http://schemas.microsoft.com/office/drawing/2014/main" id="{A0E86FDE-8983-8DAC-18EB-3BBE8663C4E0}"/>
                </a:ext>
              </a:extLst>
            </p:cNvPr>
            <p:cNvSpPr/>
            <p:nvPr/>
          </p:nvSpPr>
          <p:spPr>
            <a:xfrm>
              <a:off x="238125" y="3502100"/>
              <a:ext cx="4348925" cy="1681625"/>
            </a:xfrm>
            <a:custGeom>
              <a:avLst/>
              <a:gdLst/>
              <a:ahLst/>
              <a:cxnLst/>
              <a:rect l="l" t="t" r="r" b="b"/>
              <a:pathLst>
                <a:path w="173957" h="67265" extrusionOk="0">
                  <a:moveTo>
                    <a:pt x="39037" y="1"/>
                  </a:moveTo>
                  <a:lnTo>
                    <a:pt x="38658" y="22"/>
                  </a:lnTo>
                  <a:lnTo>
                    <a:pt x="38279" y="66"/>
                  </a:lnTo>
                  <a:lnTo>
                    <a:pt x="37889" y="131"/>
                  </a:lnTo>
                  <a:lnTo>
                    <a:pt x="37499" y="217"/>
                  </a:lnTo>
                  <a:lnTo>
                    <a:pt x="37120" y="336"/>
                  </a:lnTo>
                  <a:lnTo>
                    <a:pt x="36719" y="466"/>
                  </a:lnTo>
                  <a:lnTo>
                    <a:pt x="36329" y="629"/>
                  </a:lnTo>
                  <a:lnTo>
                    <a:pt x="35939" y="802"/>
                  </a:lnTo>
                  <a:lnTo>
                    <a:pt x="35539" y="1008"/>
                  </a:lnTo>
                  <a:lnTo>
                    <a:pt x="35138" y="1235"/>
                  </a:lnTo>
                  <a:lnTo>
                    <a:pt x="34748" y="1474"/>
                  </a:lnTo>
                  <a:lnTo>
                    <a:pt x="34347" y="1734"/>
                  </a:lnTo>
                  <a:lnTo>
                    <a:pt x="33936" y="2015"/>
                  </a:lnTo>
                  <a:lnTo>
                    <a:pt x="33535" y="2319"/>
                  </a:lnTo>
                  <a:lnTo>
                    <a:pt x="33134" y="2644"/>
                  </a:lnTo>
                  <a:lnTo>
                    <a:pt x="32722" y="2979"/>
                  </a:lnTo>
                  <a:lnTo>
                    <a:pt x="32311" y="3337"/>
                  </a:lnTo>
                  <a:lnTo>
                    <a:pt x="31910" y="3716"/>
                  </a:lnTo>
                  <a:lnTo>
                    <a:pt x="31498" y="4106"/>
                  </a:lnTo>
                  <a:lnTo>
                    <a:pt x="31087" y="4517"/>
                  </a:lnTo>
                  <a:lnTo>
                    <a:pt x="30675" y="4951"/>
                  </a:lnTo>
                  <a:lnTo>
                    <a:pt x="30264" y="5395"/>
                  </a:lnTo>
                  <a:lnTo>
                    <a:pt x="29852" y="5850"/>
                  </a:lnTo>
                  <a:lnTo>
                    <a:pt x="29440" y="6326"/>
                  </a:lnTo>
                  <a:lnTo>
                    <a:pt x="29029" y="6814"/>
                  </a:lnTo>
                  <a:lnTo>
                    <a:pt x="28606" y="7323"/>
                  </a:lnTo>
                  <a:lnTo>
                    <a:pt x="28195" y="7843"/>
                  </a:lnTo>
                  <a:lnTo>
                    <a:pt x="27783" y="8374"/>
                  </a:lnTo>
                  <a:lnTo>
                    <a:pt x="27372" y="8926"/>
                  </a:lnTo>
                  <a:lnTo>
                    <a:pt x="26949" y="9489"/>
                  </a:lnTo>
                  <a:lnTo>
                    <a:pt x="26538" y="10063"/>
                  </a:lnTo>
                  <a:lnTo>
                    <a:pt x="26126" y="10648"/>
                  </a:lnTo>
                  <a:lnTo>
                    <a:pt x="25714" y="11244"/>
                  </a:lnTo>
                  <a:lnTo>
                    <a:pt x="25292" y="11850"/>
                  </a:lnTo>
                  <a:lnTo>
                    <a:pt x="24880" y="12479"/>
                  </a:lnTo>
                  <a:lnTo>
                    <a:pt x="24469" y="13107"/>
                  </a:lnTo>
                  <a:lnTo>
                    <a:pt x="23646" y="14407"/>
                  </a:lnTo>
                  <a:lnTo>
                    <a:pt x="22822" y="15750"/>
                  </a:lnTo>
                  <a:lnTo>
                    <a:pt x="22010" y="17115"/>
                  </a:lnTo>
                  <a:lnTo>
                    <a:pt x="21198" y="18523"/>
                  </a:lnTo>
                  <a:lnTo>
                    <a:pt x="20385" y="19963"/>
                  </a:lnTo>
                  <a:lnTo>
                    <a:pt x="19584" y="21426"/>
                  </a:lnTo>
                  <a:lnTo>
                    <a:pt x="18793" y="22910"/>
                  </a:lnTo>
                  <a:lnTo>
                    <a:pt x="18002" y="24426"/>
                  </a:lnTo>
                  <a:lnTo>
                    <a:pt x="17222" y="25953"/>
                  </a:lnTo>
                  <a:lnTo>
                    <a:pt x="16453" y="27491"/>
                  </a:lnTo>
                  <a:lnTo>
                    <a:pt x="15684" y="29051"/>
                  </a:lnTo>
                  <a:lnTo>
                    <a:pt x="14937" y="30611"/>
                  </a:lnTo>
                  <a:lnTo>
                    <a:pt x="14189" y="32181"/>
                  </a:lnTo>
                  <a:lnTo>
                    <a:pt x="13464" y="33752"/>
                  </a:lnTo>
                  <a:lnTo>
                    <a:pt x="12738" y="35323"/>
                  </a:lnTo>
                  <a:lnTo>
                    <a:pt x="12034" y="36893"/>
                  </a:lnTo>
                  <a:lnTo>
                    <a:pt x="11341" y="38464"/>
                  </a:lnTo>
                  <a:lnTo>
                    <a:pt x="10658" y="40013"/>
                  </a:lnTo>
                  <a:lnTo>
                    <a:pt x="9998" y="41551"/>
                  </a:lnTo>
                  <a:lnTo>
                    <a:pt x="9348" y="43078"/>
                  </a:lnTo>
                  <a:lnTo>
                    <a:pt x="8709" y="44584"/>
                  </a:lnTo>
                  <a:lnTo>
                    <a:pt x="8091" y="46068"/>
                  </a:lnTo>
                  <a:lnTo>
                    <a:pt x="6911" y="48960"/>
                  </a:lnTo>
                  <a:lnTo>
                    <a:pt x="5795" y="51732"/>
                  </a:lnTo>
                  <a:lnTo>
                    <a:pt x="4766" y="54354"/>
                  </a:lnTo>
                  <a:lnTo>
                    <a:pt x="3824" y="56802"/>
                  </a:lnTo>
                  <a:lnTo>
                    <a:pt x="2968" y="59055"/>
                  </a:lnTo>
                  <a:lnTo>
                    <a:pt x="2210" y="61091"/>
                  </a:lnTo>
                  <a:lnTo>
                    <a:pt x="1560" y="62878"/>
                  </a:lnTo>
                  <a:lnTo>
                    <a:pt x="1007" y="64395"/>
                  </a:lnTo>
                  <a:lnTo>
                    <a:pt x="260" y="66518"/>
                  </a:lnTo>
                  <a:lnTo>
                    <a:pt x="0" y="67265"/>
                  </a:lnTo>
                  <a:lnTo>
                    <a:pt x="173956" y="67265"/>
                  </a:lnTo>
                  <a:lnTo>
                    <a:pt x="156756" y="63961"/>
                  </a:lnTo>
                  <a:lnTo>
                    <a:pt x="148805" y="62412"/>
                  </a:lnTo>
                  <a:lnTo>
                    <a:pt x="141613" y="61015"/>
                  </a:lnTo>
                  <a:lnTo>
                    <a:pt x="135385" y="59791"/>
                  </a:lnTo>
                  <a:lnTo>
                    <a:pt x="130381" y="58795"/>
                  </a:lnTo>
                  <a:lnTo>
                    <a:pt x="128409" y="58383"/>
                  </a:lnTo>
                  <a:lnTo>
                    <a:pt x="126828" y="58058"/>
                  </a:lnTo>
                  <a:lnTo>
                    <a:pt x="125669" y="57809"/>
                  </a:lnTo>
                  <a:lnTo>
                    <a:pt x="124954" y="57636"/>
                  </a:lnTo>
                  <a:lnTo>
                    <a:pt x="124716" y="57571"/>
                  </a:lnTo>
                  <a:lnTo>
                    <a:pt x="124488" y="57506"/>
                  </a:lnTo>
                  <a:lnTo>
                    <a:pt x="124282" y="57430"/>
                  </a:lnTo>
                  <a:lnTo>
                    <a:pt x="124087" y="57354"/>
                  </a:lnTo>
                  <a:lnTo>
                    <a:pt x="123914" y="57267"/>
                  </a:lnTo>
                  <a:lnTo>
                    <a:pt x="123752" y="57192"/>
                  </a:lnTo>
                  <a:lnTo>
                    <a:pt x="123611" y="57105"/>
                  </a:lnTo>
                  <a:lnTo>
                    <a:pt x="123481" y="57018"/>
                  </a:lnTo>
                  <a:lnTo>
                    <a:pt x="123373" y="56921"/>
                  </a:lnTo>
                  <a:lnTo>
                    <a:pt x="123264" y="56823"/>
                  </a:lnTo>
                  <a:lnTo>
                    <a:pt x="123178" y="56726"/>
                  </a:lnTo>
                  <a:lnTo>
                    <a:pt x="123102" y="56618"/>
                  </a:lnTo>
                  <a:lnTo>
                    <a:pt x="123037" y="56509"/>
                  </a:lnTo>
                  <a:lnTo>
                    <a:pt x="122983" y="56390"/>
                  </a:lnTo>
                  <a:lnTo>
                    <a:pt x="122939" y="56271"/>
                  </a:lnTo>
                  <a:lnTo>
                    <a:pt x="122907" y="56152"/>
                  </a:lnTo>
                  <a:lnTo>
                    <a:pt x="122885" y="56022"/>
                  </a:lnTo>
                  <a:lnTo>
                    <a:pt x="122864" y="55892"/>
                  </a:lnTo>
                  <a:lnTo>
                    <a:pt x="122864" y="55762"/>
                  </a:lnTo>
                  <a:lnTo>
                    <a:pt x="122864" y="55621"/>
                  </a:lnTo>
                  <a:lnTo>
                    <a:pt x="122874" y="55469"/>
                  </a:lnTo>
                  <a:lnTo>
                    <a:pt x="122885" y="55318"/>
                  </a:lnTo>
                  <a:lnTo>
                    <a:pt x="122939" y="54993"/>
                  </a:lnTo>
                  <a:lnTo>
                    <a:pt x="123004" y="54657"/>
                  </a:lnTo>
                  <a:lnTo>
                    <a:pt x="123102" y="54289"/>
                  </a:lnTo>
                  <a:lnTo>
                    <a:pt x="123308" y="53476"/>
                  </a:lnTo>
                  <a:lnTo>
                    <a:pt x="123416" y="53043"/>
                  </a:lnTo>
                  <a:lnTo>
                    <a:pt x="123524" y="52567"/>
                  </a:lnTo>
                  <a:lnTo>
                    <a:pt x="123633" y="52079"/>
                  </a:lnTo>
                  <a:lnTo>
                    <a:pt x="123719" y="51548"/>
                  </a:lnTo>
                  <a:lnTo>
                    <a:pt x="123806" y="50996"/>
                  </a:lnTo>
                  <a:lnTo>
                    <a:pt x="123860" y="50411"/>
                  </a:lnTo>
                  <a:lnTo>
                    <a:pt x="123893" y="50097"/>
                  </a:lnTo>
                  <a:lnTo>
                    <a:pt x="123903" y="49783"/>
                  </a:lnTo>
                  <a:lnTo>
                    <a:pt x="123914" y="49469"/>
                  </a:lnTo>
                  <a:lnTo>
                    <a:pt x="123914" y="49133"/>
                  </a:lnTo>
                  <a:lnTo>
                    <a:pt x="123914" y="48797"/>
                  </a:lnTo>
                  <a:lnTo>
                    <a:pt x="123893" y="48450"/>
                  </a:lnTo>
                  <a:lnTo>
                    <a:pt x="123871" y="48093"/>
                  </a:lnTo>
                  <a:lnTo>
                    <a:pt x="123838" y="47736"/>
                  </a:lnTo>
                  <a:lnTo>
                    <a:pt x="123795" y="47356"/>
                  </a:lnTo>
                  <a:lnTo>
                    <a:pt x="123741" y="46977"/>
                  </a:lnTo>
                  <a:lnTo>
                    <a:pt x="123676" y="46587"/>
                  </a:lnTo>
                  <a:lnTo>
                    <a:pt x="123600" y="46187"/>
                  </a:lnTo>
                  <a:lnTo>
                    <a:pt x="123513" y="45775"/>
                  </a:lnTo>
                  <a:lnTo>
                    <a:pt x="123416" y="45353"/>
                  </a:lnTo>
                  <a:lnTo>
                    <a:pt x="123297" y="44930"/>
                  </a:lnTo>
                  <a:lnTo>
                    <a:pt x="123167" y="44486"/>
                  </a:lnTo>
                  <a:lnTo>
                    <a:pt x="123026" y="44042"/>
                  </a:lnTo>
                  <a:lnTo>
                    <a:pt x="122864" y="43576"/>
                  </a:lnTo>
                  <a:lnTo>
                    <a:pt x="122690" y="43111"/>
                  </a:lnTo>
                  <a:lnTo>
                    <a:pt x="122506" y="42634"/>
                  </a:lnTo>
                  <a:lnTo>
                    <a:pt x="122398" y="42396"/>
                  </a:lnTo>
                  <a:lnTo>
                    <a:pt x="122279" y="42168"/>
                  </a:lnTo>
                  <a:lnTo>
                    <a:pt x="122138" y="41941"/>
                  </a:lnTo>
                  <a:lnTo>
                    <a:pt x="121986" y="41724"/>
                  </a:lnTo>
                  <a:lnTo>
                    <a:pt x="121835" y="41518"/>
                  </a:lnTo>
                  <a:lnTo>
                    <a:pt x="121650" y="41323"/>
                  </a:lnTo>
                  <a:lnTo>
                    <a:pt x="121466" y="41128"/>
                  </a:lnTo>
                  <a:lnTo>
                    <a:pt x="121260" y="40944"/>
                  </a:lnTo>
                  <a:lnTo>
                    <a:pt x="121044" y="40771"/>
                  </a:lnTo>
                  <a:lnTo>
                    <a:pt x="120827" y="40598"/>
                  </a:lnTo>
                  <a:lnTo>
                    <a:pt x="120578" y="40435"/>
                  </a:lnTo>
                  <a:lnTo>
                    <a:pt x="120329" y="40283"/>
                  </a:lnTo>
                  <a:lnTo>
                    <a:pt x="120069" y="40143"/>
                  </a:lnTo>
                  <a:lnTo>
                    <a:pt x="119787" y="40002"/>
                  </a:lnTo>
                  <a:lnTo>
                    <a:pt x="119506" y="39861"/>
                  </a:lnTo>
                  <a:lnTo>
                    <a:pt x="119213" y="39731"/>
                  </a:lnTo>
                  <a:lnTo>
                    <a:pt x="118899" y="39612"/>
                  </a:lnTo>
                  <a:lnTo>
                    <a:pt x="118585" y="39504"/>
                  </a:lnTo>
                  <a:lnTo>
                    <a:pt x="118249" y="39395"/>
                  </a:lnTo>
                  <a:lnTo>
                    <a:pt x="117913" y="39287"/>
                  </a:lnTo>
                  <a:lnTo>
                    <a:pt x="117556" y="39200"/>
                  </a:lnTo>
                  <a:lnTo>
                    <a:pt x="117199" y="39103"/>
                  </a:lnTo>
                  <a:lnTo>
                    <a:pt x="116830" y="39027"/>
                  </a:lnTo>
                  <a:lnTo>
                    <a:pt x="116451" y="38951"/>
                  </a:lnTo>
                  <a:lnTo>
                    <a:pt x="116061" y="38875"/>
                  </a:lnTo>
                  <a:lnTo>
                    <a:pt x="115660" y="38810"/>
                  </a:lnTo>
                  <a:lnTo>
                    <a:pt x="115249" y="38756"/>
                  </a:lnTo>
                  <a:lnTo>
                    <a:pt x="114837" y="38702"/>
                  </a:lnTo>
                  <a:lnTo>
                    <a:pt x="113982" y="38615"/>
                  </a:lnTo>
                  <a:lnTo>
                    <a:pt x="113093" y="38540"/>
                  </a:lnTo>
                  <a:lnTo>
                    <a:pt x="112173" y="38496"/>
                  </a:lnTo>
                  <a:lnTo>
                    <a:pt x="111219" y="38475"/>
                  </a:lnTo>
                  <a:lnTo>
                    <a:pt x="110245" y="38464"/>
                  </a:lnTo>
                  <a:lnTo>
                    <a:pt x="109248" y="38475"/>
                  </a:lnTo>
                  <a:lnTo>
                    <a:pt x="108230" y="38507"/>
                  </a:lnTo>
                  <a:lnTo>
                    <a:pt x="107179" y="38550"/>
                  </a:lnTo>
                  <a:lnTo>
                    <a:pt x="106118" y="38615"/>
                  </a:lnTo>
                  <a:lnTo>
                    <a:pt x="105035" y="38702"/>
                  </a:lnTo>
                  <a:lnTo>
                    <a:pt x="103941" y="38800"/>
                  </a:lnTo>
                  <a:lnTo>
                    <a:pt x="102825" y="38908"/>
                  </a:lnTo>
                  <a:lnTo>
                    <a:pt x="101698" y="39027"/>
                  </a:lnTo>
                  <a:lnTo>
                    <a:pt x="100550" y="39168"/>
                  </a:lnTo>
                  <a:lnTo>
                    <a:pt x="99402" y="39319"/>
                  </a:lnTo>
                  <a:lnTo>
                    <a:pt x="98254" y="39482"/>
                  </a:lnTo>
                  <a:lnTo>
                    <a:pt x="97084" y="39655"/>
                  </a:lnTo>
                  <a:lnTo>
                    <a:pt x="95925" y="39839"/>
                  </a:lnTo>
                  <a:lnTo>
                    <a:pt x="94755" y="40034"/>
                  </a:lnTo>
                  <a:lnTo>
                    <a:pt x="93586" y="40229"/>
                  </a:lnTo>
                  <a:lnTo>
                    <a:pt x="92416" y="40446"/>
                  </a:lnTo>
                  <a:lnTo>
                    <a:pt x="91246" y="40663"/>
                  </a:lnTo>
                  <a:lnTo>
                    <a:pt x="90087" y="40879"/>
                  </a:lnTo>
                  <a:lnTo>
                    <a:pt x="88928" y="41117"/>
                  </a:lnTo>
                  <a:lnTo>
                    <a:pt x="87780" y="41356"/>
                  </a:lnTo>
                  <a:lnTo>
                    <a:pt x="86642" y="41594"/>
                  </a:lnTo>
                  <a:lnTo>
                    <a:pt x="84400" y="42081"/>
                  </a:lnTo>
                  <a:lnTo>
                    <a:pt x="82212" y="42591"/>
                  </a:lnTo>
                  <a:lnTo>
                    <a:pt x="80100" y="43100"/>
                  </a:lnTo>
                  <a:lnTo>
                    <a:pt x="78075" y="43598"/>
                  </a:lnTo>
                  <a:lnTo>
                    <a:pt x="76147" y="44107"/>
                  </a:lnTo>
                  <a:lnTo>
                    <a:pt x="74327" y="44594"/>
                  </a:lnTo>
                  <a:lnTo>
                    <a:pt x="72648" y="45060"/>
                  </a:lnTo>
                  <a:lnTo>
                    <a:pt x="71099" y="45504"/>
                  </a:lnTo>
                  <a:lnTo>
                    <a:pt x="69713" y="45927"/>
                  </a:lnTo>
                  <a:lnTo>
                    <a:pt x="68489" y="46306"/>
                  </a:lnTo>
                  <a:lnTo>
                    <a:pt x="67449" y="46642"/>
                  </a:lnTo>
                  <a:lnTo>
                    <a:pt x="66615" y="46934"/>
                  </a:lnTo>
                  <a:lnTo>
                    <a:pt x="66431" y="46999"/>
                  </a:lnTo>
                  <a:lnTo>
                    <a:pt x="66257" y="47053"/>
                  </a:lnTo>
                  <a:lnTo>
                    <a:pt x="66084" y="47086"/>
                  </a:lnTo>
                  <a:lnTo>
                    <a:pt x="65921" y="47118"/>
                  </a:lnTo>
                  <a:lnTo>
                    <a:pt x="65770" y="47129"/>
                  </a:lnTo>
                  <a:lnTo>
                    <a:pt x="65618" y="47140"/>
                  </a:lnTo>
                  <a:lnTo>
                    <a:pt x="65467" y="47129"/>
                  </a:lnTo>
                  <a:lnTo>
                    <a:pt x="65326" y="47118"/>
                  </a:lnTo>
                  <a:lnTo>
                    <a:pt x="65196" y="47097"/>
                  </a:lnTo>
                  <a:lnTo>
                    <a:pt x="65066" y="47053"/>
                  </a:lnTo>
                  <a:lnTo>
                    <a:pt x="64936" y="47010"/>
                  </a:lnTo>
                  <a:lnTo>
                    <a:pt x="64817" y="46956"/>
                  </a:lnTo>
                  <a:lnTo>
                    <a:pt x="64698" y="46891"/>
                  </a:lnTo>
                  <a:lnTo>
                    <a:pt x="64589" y="46815"/>
                  </a:lnTo>
                  <a:lnTo>
                    <a:pt x="64492" y="46739"/>
                  </a:lnTo>
                  <a:lnTo>
                    <a:pt x="64383" y="46642"/>
                  </a:lnTo>
                  <a:lnTo>
                    <a:pt x="64297" y="46544"/>
                  </a:lnTo>
                  <a:lnTo>
                    <a:pt x="64199" y="46425"/>
                  </a:lnTo>
                  <a:lnTo>
                    <a:pt x="64113" y="46306"/>
                  </a:lnTo>
                  <a:lnTo>
                    <a:pt x="64037" y="46176"/>
                  </a:lnTo>
                  <a:lnTo>
                    <a:pt x="63961" y="46046"/>
                  </a:lnTo>
                  <a:lnTo>
                    <a:pt x="63885" y="45905"/>
                  </a:lnTo>
                  <a:lnTo>
                    <a:pt x="63820" y="45743"/>
                  </a:lnTo>
                  <a:lnTo>
                    <a:pt x="63755" y="45591"/>
                  </a:lnTo>
                  <a:lnTo>
                    <a:pt x="63636" y="45244"/>
                  </a:lnTo>
                  <a:lnTo>
                    <a:pt x="63539" y="44865"/>
                  </a:lnTo>
                  <a:lnTo>
                    <a:pt x="63452" y="44464"/>
                  </a:lnTo>
                  <a:lnTo>
                    <a:pt x="63376" y="44031"/>
                  </a:lnTo>
                  <a:lnTo>
                    <a:pt x="63322" y="43576"/>
                  </a:lnTo>
                  <a:lnTo>
                    <a:pt x="63279" y="43100"/>
                  </a:lnTo>
                  <a:lnTo>
                    <a:pt x="63246" y="42591"/>
                  </a:lnTo>
                  <a:lnTo>
                    <a:pt x="63224" y="42060"/>
                  </a:lnTo>
                  <a:lnTo>
                    <a:pt x="63203" y="41518"/>
                  </a:lnTo>
                  <a:lnTo>
                    <a:pt x="63203" y="40955"/>
                  </a:lnTo>
                  <a:lnTo>
                    <a:pt x="63214" y="40359"/>
                  </a:lnTo>
                  <a:lnTo>
                    <a:pt x="63224" y="39764"/>
                  </a:lnTo>
                  <a:lnTo>
                    <a:pt x="63246" y="39135"/>
                  </a:lnTo>
                  <a:lnTo>
                    <a:pt x="63279" y="38507"/>
                  </a:lnTo>
                  <a:lnTo>
                    <a:pt x="63365" y="37196"/>
                  </a:lnTo>
                  <a:lnTo>
                    <a:pt x="63463" y="35853"/>
                  </a:lnTo>
                  <a:lnTo>
                    <a:pt x="63571" y="34467"/>
                  </a:lnTo>
                  <a:lnTo>
                    <a:pt x="63820" y="31629"/>
                  </a:lnTo>
                  <a:lnTo>
                    <a:pt x="63939" y="30210"/>
                  </a:lnTo>
                  <a:lnTo>
                    <a:pt x="64048" y="28791"/>
                  </a:lnTo>
                  <a:lnTo>
                    <a:pt x="64145" y="27383"/>
                  </a:lnTo>
                  <a:lnTo>
                    <a:pt x="64221" y="26007"/>
                  </a:lnTo>
                  <a:lnTo>
                    <a:pt x="64253" y="25336"/>
                  </a:lnTo>
                  <a:lnTo>
                    <a:pt x="64275" y="24664"/>
                  </a:lnTo>
                  <a:lnTo>
                    <a:pt x="64286" y="24014"/>
                  </a:lnTo>
                  <a:lnTo>
                    <a:pt x="64297" y="23375"/>
                  </a:lnTo>
                  <a:lnTo>
                    <a:pt x="64297" y="22747"/>
                  </a:lnTo>
                  <a:lnTo>
                    <a:pt x="64286" y="22140"/>
                  </a:lnTo>
                  <a:lnTo>
                    <a:pt x="64264" y="21545"/>
                  </a:lnTo>
                  <a:lnTo>
                    <a:pt x="64221" y="20971"/>
                  </a:lnTo>
                  <a:lnTo>
                    <a:pt x="64178" y="20418"/>
                  </a:lnTo>
                  <a:lnTo>
                    <a:pt x="64123" y="19877"/>
                  </a:lnTo>
                  <a:lnTo>
                    <a:pt x="64048" y="19368"/>
                  </a:lnTo>
                  <a:lnTo>
                    <a:pt x="63961" y="18880"/>
                  </a:lnTo>
                  <a:lnTo>
                    <a:pt x="63863" y="18414"/>
                  </a:lnTo>
                  <a:lnTo>
                    <a:pt x="63744" y="17970"/>
                  </a:lnTo>
                  <a:lnTo>
                    <a:pt x="63614" y="17559"/>
                  </a:lnTo>
                  <a:lnTo>
                    <a:pt x="63539" y="17353"/>
                  </a:lnTo>
                  <a:lnTo>
                    <a:pt x="63463" y="17169"/>
                  </a:lnTo>
                  <a:lnTo>
                    <a:pt x="63376" y="16985"/>
                  </a:lnTo>
                  <a:lnTo>
                    <a:pt x="63289" y="16811"/>
                  </a:lnTo>
                  <a:lnTo>
                    <a:pt x="63203" y="16649"/>
                  </a:lnTo>
                  <a:lnTo>
                    <a:pt x="63105" y="16486"/>
                  </a:lnTo>
                  <a:lnTo>
                    <a:pt x="63008" y="16335"/>
                  </a:lnTo>
                  <a:lnTo>
                    <a:pt x="62899" y="16194"/>
                  </a:lnTo>
                  <a:lnTo>
                    <a:pt x="62791" y="16053"/>
                  </a:lnTo>
                  <a:lnTo>
                    <a:pt x="62672" y="15923"/>
                  </a:lnTo>
                  <a:lnTo>
                    <a:pt x="62553" y="15815"/>
                  </a:lnTo>
                  <a:lnTo>
                    <a:pt x="62434" y="15707"/>
                  </a:lnTo>
                  <a:lnTo>
                    <a:pt x="62293" y="15609"/>
                  </a:lnTo>
                  <a:lnTo>
                    <a:pt x="62163" y="15522"/>
                  </a:lnTo>
                  <a:lnTo>
                    <a:pt x="62022" y="15457"/>
                  </a:lnTo>
                  <a:lnTo>
                    <a:pt x="61870" y="15392"/>
                  </a:lnTo>
                  <a:lnTo>
                    <a:pt x="61719" y="15338"/>
                  </a:lnTo>
                  <a:lnTo>
                    <a:pt x="61556" y="15295"/>
                  </a:lnTo>
                  <a:lnTo>
                    <a:pt x="61394" y="15262"/>
                  </a:lnTo>
                  <a:lnTo>
                    <a:pt x="61221" y="15241"/>
                  </a:lnTo>
                  <a:lnTo>
                    <a:pt x="61047" y="15230"/>
                  </a:lnTo>
                  <a:lnTo>
                    <a:pt x="60874" y="15219"/>
                  </a:lnTo>
                  <a:lnTo>
                    <a:pt x="60690" y="15230"/>
                  </a:lnTo>
                  <a:lnTo>
                    <a:pt x="60495" y="15241"/>
                  </a:lnTo>
                  <a:lnTo>
                    <a:pt x="60300" y="15262"/>
                  </a:lnTo>
                  <a:lnTo>
                    <a:pt x="60105" y="15295"/>
                  </a:lnTo>
                  <a:lnTo>
                    <a:pt x="59899" y="15338"/>
                  </a:lnTo>
                  <a:lnTo>
                    <a:pt x="59693" y="15392"/>
                  </a:lnTo>
                  <a:lnTo>
                    <a:pt x="59487" y="15447"/>
                  </a:lnTo>
                  <a:lnTo>
                    <a:pt x="59271" y="15512"/>
                  </a:lnTo>
                  <a:lnTo>
                    <a:pt x="58827" y="15674"/>
                  </a:lnTo>
                  <a:lnTo>
                    <a:pt x="58372" y="15858"/>
                  </a:lnTo>
                  <a:lnTo>
                    <a:pt x="57906" y="16075"/>
                  </a:lnTo>
                  <a:lnTo>
                    <a:pt x="57419" y="16324"/>
                  </a:lnTo>
                  <a:lnTo>
                    <a:pt x="56920" y="16595"/>
                  </a:lnTo>
                  <a:lnTo>
                    <a:pt x="56411" y="16887"/>
                  </a:lnTo>
                  <a:lnTo>
                    <a:pt x="55881" y="17212"/>
                  </a:lnTo>
                  <a:lnTo>
                    <a:pt x="55350" y="17559"/>
                  </a:lnTo>
                  <a:lnTo>
                    <a:pt x="54808" y="17927"/>
                  </a:lnTo>
                  <a:lnTo>
                    <a:pt x="54256" y="18317"/>
                  </a:lnTo>
                  <a:lnTo>
                    <a:pt x="53693" y="18729"/>
                  </a:lnTo>
                  <a:lnTo>
                    <a:pt x="53118" y="19151"/>
                  </a:lnTo>
                  <a:lnTo>
                    <a:pt x="52544" y="19595"/>
                  </a:lnTo>
                  <a:lnTo>
                    <a:pt x="51959" y="20050"/>
                  </a:lnTo>
                  <a:lnTo>
                    <a:pt x="51375" y="20527"/>
                  </a:lnTo>
                  <a:lnTo>
                    <a:pt x="50779" y="21014"/>
                  </a:lnTo>
                  <a:lnTo>
                    <a:pt x="49577" y="22011"/>
                  </a:lnTo>
                  <a:lnTo>
                    <a:pt x="48374" y="23061"/>
                  </a:lnTo>
                  <a:lnTo>
                    <a:pt x="47150" y="24123"/>
                  </a:lnTo>
                  <a:lnTo>
                    <a:pt x="45937" y="25217"/>
                  </a:lnTo>
                  <a:lnTo>
                    <a:pt x="44735" y="26300"/>
                  </a:lnTo>
                  <a:lnTo>
                    <a:pt x="42363" y="28466"/>
                  </a:lnTo>
                  <a:lnTo>
                    <a:pt x="40088" y="30535"/>
                  </a:lnTo>
                  <a:lnTo>
                    <a:pt x="39005" y="31510"/>
                  </a:lnTo>
                  <a:lnTo>
                    <a:pt x="37965" y="32431"/>
                  </a:lnTo>
                  <a:lnTo>
                    <a:pt x="36979" y="33275"/>
                  </a:lnTo>
                  <a:lnTo>
                    <a:pt x="36037" y="34055"/>
                  </a:lnTo>
                  <a:lnTo>
                    <a:pt x="35593" y="34413"/>
                  </a:lnTo>
                  <a:lnTo>
                    <a:pt x="35160" y="34748"/>
                  </a:lnTo>
                  <a:lnTo>
                    <a:pt x="34748" y="35063"/>
                  </a:lnTo>
                  <a:lnTo>
                    <a:pt x="34358" y="35344"/>
                  </a:lnTo>
                  <a:lnTo>
                    <a:pt x="33979" y="35604"/>
                  </a:lnTo>
                  <a:lnTo>
                    <a:pt x="33621" y="35842"/>
                  </a:lnTo>
                  <a:lnTo>
                    <a:pt x="33275" y="36048"/>
                  </a:lnTo>
                  <a:lnTo>
                    <a:pt x="32961" y="36222"/>
                  </a:lnTo>
                  <a:lnTo>
                    <a:pt x="32657" y="36362"/>
                  </a:lnTo>
                  <a:lnTo>
                    <a:pt x="32387" y="36471"/>
                  </a:lnTo>
                  <a:lnTo>
                    <a:pt x="32257" y="36514"/>
                  </a:lnTo>
                  <a:lnTo>
                    <a:pt x="32127" y="36547"/>
                  </a:lnTo>
                  <a:lnTo>
                    <a:pt x="32018" y="36568"/>
                  </a:lnTo>
                  <a:lnTo>
                    <a:pt x="31899" y="36579"/>
                  </a:lnTo>
                  <a:lnTo>
                    <a:pt x="31791" y="36590"/>
                  </a:lnTo>
                  <a:lnTo>
                    <a:pt x="31693" y="36590"/>
                  </a:lnTo>
                  <a:lnTo>
                    <a:pt x="31596" y="36579"/>
                  </a:lnTo>
                  <a:lnTo>
                    <a:pt x="31509" y="36557"/>
                  </a:lnTo>
                  <a:lnTo>
                    <a:pt x="31423" y="36525"/>
                  </a:lnTo>
                  <a:lnTo>
                    <a:pt x="31347" y="36492"/>
                  </a:lnTo>
                  <a:lnTo>
                    <a:pt x="31271" y="36438"/>
                  </a:lnTo>
                  <a:lnTo>
                    <a:pt x="31195" y="36384"/>
                  </a:lnTo>
                  <a:lnTo>
                    <a:pt x="31130" y="36330"/>
                  </a:lnTo>
                  <a:lnTo>
                    <a:pt x="31076" y="36254"/>
                  </a:lnTo>
                  <a:lnTo>
                    <a:pt x="31022" y="36178"/>
                  </a:lnTo>
                  <a:lnTo>
                    <a:pt x="30968" y="36092"/>
                  </a:lnTo>
                  <a:lnTo>
                    <a:pt x="30924" y="35994"/>
                  </a:lnTo>
                  <a:lnTo>
                    <a:pt x="30881" y="35897"/>
                  </a:lnTo>
                  <a:lnTo>
                    <a:pt x="30816" y="35669"/>
                  </a:lnTo>
                  <a:lnTo>
                    <a:pt x="30762" y="35420"/>
                  </a:lnTo>
                  <a:lnTo>
                    <a:pt x="30729" y="35138"/>
                  </a:lnTo>
                  <a:lnTo>
                    <a:pt x="30708" y="34824"/>
                  </a:lnTo>
                  <a:lnTo>
                    <a:pt x="30708" y="34499"/>
                  </a:lnTo>
                  <a:lnTo>
                    <a:pt x="30729" y="34142"/>
                  </a:lnTo>
                  <a:lnTo>
                    <a:pt x="30751" y="33763"/>
                  </a:lnTo>
                  <a:lnTo>
                    <a:pt x="30794" y="33362"/>
                  </a:lnTo>
                  <a:lnTo>
                    <a:pt x="30859" y="32940"/>
                  </a:lnTo>
                  <a:lnTo>
                    <a:pt x="30924" y="32506"/>
                  </a:lnTo>
                  <a:lnTo>
                    <a:pt x="31011" y="32041"/>
                  </a:lnTo>
                  <a:lnTo>
                    <a:pt x="31109" y="31564"/>
                  </a:lnTo>
                  <a:lnTo>
                    <a:pt x="31206" y="31077"/>
                  </a:lnTo>
                  <a:lnTo>
                    <a:pt x="31325" y="30567"/>
                  </a:lnTo>
                  <a:lnTo>
                    <a:pt x="31455" y="30048"/>
                  </a:lnTo>
                  <a:lnTo>
                    <a:pt x="31748" y="28964"/>
                  </a:lnTo>
                  <a:lnTo>
                    <a:pt x="32062" y="27838"/>
                  </a:lnTo>
                  <a:lnTo>
                    <a:pt x="32419" y="26679"/>
                  </a:lnTo>
                  <a:lnTo>
                    <a:pt x="32798" y="25498"/>
                  </a:lnTo>
                  <a:lnTo>
                    <a:pt x="33199" y="24296"/>
                  </a:lnTo>
                  <a:lnTo>
                    <a:pt x="33611" y="23083"/>
                  </a:lnTo>
                  <a:lnTo>
                    <a:pt x="34044" y="21870"/>
                  </a:lnTo>
                  <a:lnTo>
                    <a:pt x="34488" y="20667"/>
                  </a:lnTo>
                  <a:lnTo>
                    <a:pt x="34932" y="19487"/>
                  </a:lnTo>
                  <a:lnTo>
                    <a:pt x="35376" y="18328"/>
                  </a:lnTo>
                  <a:lnTo>
                    <a:pt x="35820" y="17201"/>
                  </a:lnTo>
                  <a:lnTo>
                    <a:pt x="36254" y="16129"/>
                  </a:lnTo>
                  <a:lnTo>
                    <a:pt x="36676" y="15100"/>
                  </a:lnTo>
                  <a:lnTo>
                    <a:pt x="37077" y="14136"/>
                  </a:lnTo>
                  <a:lnTo>
                    <a:pt x="37456" y="13248"/>
                  </a:lnTo>
                  <a:lnTo>
                    <a:pt x="37813" y="12425"/>
                  </a:lnTo>
                  <a:lnTo>
                    <a:pt x="38138" y="11699"/>
                  </a:lnTo>
                  <a:lnTo>
                    <a:pt x="38420" y="11071"/>
                  </a:lnTo>
                  <a:lnTo>
                    <a:pt x="38669" y="10540"/>
                  </a:lnTo>
                  <a:lnTo>
                    <a:pt x="38875" y="10128"/>
                  </a:lnTo>
                  <a:lnTo>
                    <a:pt x="39037" y="9836"/>
                  </a:lnTo>
                  <a:lnTo>
                    <a:pt x="39102" y="9717"/>
                  </a:lnTo>
                  <a:lnTo>
                    <a:pt x="39156" y="9597"/>
                  </a:lnTo>
                  <a:lnTo>
                    <a:pt x="39265" y="9327"/>
                  </a:lnTo>
                  <a:lnTo>
                    <a:pt x="39362" y="9034"/>
                  </a:lnTo>
                  <a:lnTo>
                    <a:pt x="39438" y="8720"/>
                  </a:lnTo>
                  <a:lnTo>
                    <a:pt x="39503" y="8384"/>
                  </a:lnTo>
                  <a:lnTo>
                    <a:pt x="39557" y="8027"/>
                  </a:lnTo>
                  <a:lnTo>
                    <a:pt x="39601" y="7659"/>
                  </a:lnTo>
                  <a:lnTo>
                    <a:pt x="39633" y="7280"/>
                  </a:lnTo>
                  <a:lnTo>
                    <a:pt x="39655" y="6890"/>
                  </a:lnTo>
                  <a:lnTo>
                    <a:pt x="39655" y="6478"/>
                  </a:lnTo>
                  <a:lnTo>
                    <a:pt x="39666" y="6077"/>
                  </a:lnTo>
                  <a:lnTo>
                    <a:pt x="39655" y="5666"/>
                  </a:lnTo>
                  <a:lnTo>
                    <a:pt x="39644" y="5243"/>
                  </a:lnTo>
                  <a:lnTo>
                    <a:pt x="39622" y="4832"/>
                  </a:lnTo>
                  <a:lnTo>
                    <a:pt x="39568" y="4008"/>
                  </a:lnTo>
                  <a:lnTo>
                    <a:pt x="39492" y="3218"/>
                  </a:lnTo>
                  <a:lnTo>
                    <a:pt x="39406" y="2470"/>
                  </a:lnTo>
                  <a:lnTo>
                    <a:pt x="39319" y="1788"/>
                  </a:lnTo>
                  <a:lnTo>
                    <a:pt x="39232" y="1192"/>
                  </a:lnTo>
                  <a:lnTo>
                    <a:pt x="39091" y="326"/>
                  </a:lnTo>
                  <a:lnTo>
                    <a:pt x="39037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795;p43">
            <a:extLst>
              <a:ext uri="{FF2B5EF4-FFF2-40B4-BE49-F238E27FC236}">
                <a16:creationId xmlns:a16="http://schemas.microsoft.com/office/drawing/2014/main" id="{B62E9310-914E-2B82-23F9-E48091F08F8D}"/>
              </a:ext>
            </a:extLst>
          </p:cNvPr>
          <p:cNvGrpSpPr/>
          <p:nvPr/>
        </p:nvGrpSpPr>
        <p:grpSpPr>
          <a:xfrm>
            <a:off x="2750903" y="132883"/>
            <a:ext cx="6006469" cy="1645540"/>
            <a:chOff x="487668" y="1044375"/>
            <a:chExt cx="5873608" cy="3687025"/>
          </a:xfrm>
        </p:grpSpPr>
        <p:sp>
          <p:nvSpPr>
            <p:cNvPr id="1826" name="Google Shape;1796;p43">
              <a:extLst>
                <a:ext uri="{FF2B5EF4-FFF2-40B4-BE49-F238E27FC236}">
                  <a16:creationId xmlns:a16="http://schemas.microsoft.com/office/drawing/2014/main" id="{0FA7AE61-DCB6-BC3F-0460-B539C7081353}"/>
                </a:ext>
              </a:extLst>
            </p:cNvPr>
            <p:cNvSpPr/>
            <p:nvPr/>
          </p:nvSpPr>
          <p:spPr>
            <a:xfrm>
              <a:off x="487668" y="2187065"/>
              <a:ext cx="2310300" cy="137201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agu Slab" panose="020B0604020202020204" charset="0"/>
                </a:rPr>
                <a:t>3 </a:t>
              </a:r>
              <a:r>
                <a:rPr lang="en-US" dirty="0" err="1">
                  <a:latin typeface="Montagu Slab" panose="020B0604020202020204" charset="0"/>
                </a:rPr>
                <a:t>vertentes</a:t>
              </a:r>
              <a:r>
                <a:rPr lang="en-US" dirty="0">
                  <a:latin typeface="Montagu Slab" panose="020B0604020202020204" charset="0"/>
                </a:rPr>
                <a:t> </a:t>
              </a:r>
              <a:r>
                <a:rPr lang="en-US" dirty="0" err="1">
                  <a:latin typeface="Montagu Slab" panose="020B0604020202020204" charset="0"/>
                </a:rPr>
                <a:t>principais</a:t>
              </a:r>
              <a:r>
                <a:rPr lang="en-US" dirty="0">
                  <a:latin typeface="Montagu Slab" panose="020B0604020202020204" charset="0"/>
                </a:rPr>
                <a:t> da </a:t>
              </a:r>
              <a:r>
                <a:rPr lang="en-US" dirty="0" err="1">
                  <a:latin typeface="Montagu Slab" panose="020B0604020202020204" charset="0"/>
                </a:rPr>
                <a:t>empatia</a:t>
              </a:r>
              <a:r>
                <a:rPr lang="en-US" dirty="0">
                  <a:latin typeface="Montagu Slab" panose="020B0604020202020204" charset="0"/>
                </a:rPr>
                <a:t> (</a:t>
              </a:r>
              <a:r>
                <a:rPr lang="en-US" dirty="0" err="1">
                  <a:latin typeface="Montagu Slab" panose="020B0604020202020204" charset="0"/>
                </a:rPr>
                <a:t>Riess</a:t>
              </a:r>
              <a:r>
                <a:rPr lang="en-US" dirty="0">
                  <a:latin typeface="Montagu Slab" panose="020B0604020202020204" charset="0"/>
                </a:rPr>
                <a:t>, 2018; Sampat, 2017)</a:t>
              </a:r>
              <a:endParaRPr dirty="0">
                <a:latin typeface="Montagu Slab" panose="020B0604020202020204" charset="0"/>
              </a:endParaRPr>
            </a:p>
          </p:txBody>
        </p:sp>
        <p:sp>
          <p:nvSpPr>
            <p:cNvPr id="1827" name="Google Shape;1797;p43">
              <a:extLst>
                <a:ext uri="{FF2B5EF4-FFF2-40B4-BE49-F238E27FC236}">
                  <a16:creationId xmlns:a16="http://schemas.microsoft.com/office/drawing/2014/main" id="{8DF13E06-8FC6-1718-EE56-6DCFDAC384B3}"/>
                </a:ext>
              </a:extLst>
            </p:cNvPr>
            <p:cNvSpPr/>
            <p:nvPr/>
          </p:nvSpPr>
          <p:spPr>
            <a:xfrm>
              <a:off x="3279701" y="1044375"/>
              <a:ext cx="3081575" cy="106499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 dirty="0">
                  <a:latin typeface="Montagu Slab" panose="020B0604020202020204" charset="0"/>
                </a:rPr>
                <a:t>Affective Empathy </a:t>
              </a:r>
              <a:endParaRPr lang="en-US" sz="1100" b="1" dirty="0">
                <a:latin typeface="Montagu Slab" panose="020B060402020202020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latin typeface="Montagu Slab" panose="020B0604020202020204" charset="0"/>
                </a:rPr>
                <a:t>Perceção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estado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do outro e </a:t>
              </a:r>
              <a:r>
                <a:rPr lang="en-US" sz="800" dirty="0" err="1">
                  <a:latin typeface="Montagu Slab" panose="020B0604020202020204" charset="0"/>
                </a:rPr>
                <a:t>resposta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emocional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idêntica</a:t>
              </a:r>
              <a:r>
                <a:rPr lang="en-US" sz="800" dirty="0">
                  <a:latin typeface="Montagu Slab" panose="020B0604020202020204" charset="0"/>
                </a:rPr>
                <a:t> </a:t>
              </a:r>
              <a:r>
                <a:rPr lang="en-US" sz="800" dirty="0" err="1">
                  <a:latin typeface="Montagu Slab" panose="020B0604020202020204" charset="0"/>
                </a:rPr>
                <a:t>ao</a:t>
              </a:r>
              <a:r>
                <a:rPr lang="en-US" sz="800" dirty="0">
                  <a:latin typeface="Montagu Slab" panose="020B0604020202020204" charset="0"/>
                </a:rPr>
                <a:t> do </a:t>
              </a:r>
              <a:r>
                <a:rPr lang="en-US" sz="800" dirty="0" err="1">
                  <a:latin typeface="Montagu Slab" panose="020B0604020202020204" charset="0"/>
                </a:rPr>
                <a:t>sujeito</a:t>
              </a:r>
              <a:r>
                <a:rPr lang="en-US" sz="800" dirty="0">
                  <a:latin typeface="Montagu Slab" panose="020B0604020202020204" charset="0"/>
                </a:rPr>
                <a:t> original, </a:t>
              </a:r>
              <a:r>
                <a:rPr lang="en-US" sz="800" dirty="0" err="1">
                  <a:latin typeface="Montagu Slab" panose="020B0604020202020204" charset="0"/>
                </a:rPr>
                <a:t>automática</a:t>
              </a:r>
              <a:r>
                <a:rPr lang="en-US" sz="800" dirty="0">
                  <a:latin typeface="Montagu Slab" panose="020B0604020202020204" charset="0"/>
                </a:rPr>
                <a:t> e </a:t>
              </a:r>
              <a:r>
                <a:rPr lang="en-US" sz="800" dirty="0" err="1">
                  <a:latin typeface="Montagu Slab" panose="020B0604020202020204" charset="0"/>
                </a:rPr>
                <a:t>instintiva</a:t>
              </a:r>
              <a:endParaRPr sz="800" dirty="0">
                <a:latin typeface="Montagu Slab" panose="020B0604020202020204" charset="0"/>
              </a:endParaRPr>
            </a:p>
          </p:txBody>
        </p:sp>
        <p:sp>
          <p:nvSpPr>
            <p:cNvPr id="1828" name="Google Shape;1798;p43">
              <a:extLst>
                <a:ext uri="{FF2B5EF4-FFF2-40B4-BE49-F238E27FC236}">
                  <a16:creationId xmlns:a16="http://schemas.microsoft.com/office/drawing/2014/main" id="{73896754-F800-82FC-7327-A8251A4438D3}"/>
                </a:ext>
              </a:extLst>
            </p:cNvPr>
            <p:cNvSpPr/>
            <p:nvPr/>
          </p:nvSpPr>
          <p:spPr>
            <a:xfrm>
              <a:off x="3279627" y="2355387"/>
              <a:ext cx="3081574" cy="10649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dirty="0">
                  <a:latin typeface="Montagu Slab" panose="020B0604020202020204" charset="0"/>
                </a:rPr>
                <a:t>Cognitive Empathy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Leitura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consciente</a:t>
              </a:r>
              <a:r>
                <a:rPr lang="en-US" sz="900" dirty="0">
                  <a:latin typeface="Montagu Slab" panose="020B0604020202020204" charset="0"/>
                </a:rPr>
                <a:t> do </a:t>
              </a:r>
              <a:r>
                <a:rPr lang="en-US" sz="900" dirty="0" err="1">
                  <a:latin typeface="Montagu Slab" panose="020B0604020202020204" charset="0"/>
                </a:rPr>
                <a:t>comportamento</a:t>
              </a:r>
              <a:r>
                <a:rPr lang="en-US" sz="900" dirty="0">
                  <a:latin typeface="Montagu Slab" panose="020B0604020202020204" charset="0"/>
                </a:rPr>
                <a:t> de um </a:t>
              </a:r>
              <a:r>
                <a:rPr lang="en-US" sz="900" dirty="0" err="1">
                  <a:latin typeface="Montagu Slab" panose="020B0604020202020204" charset="0"/>
                </a:rPr>
                <a:t>semelhante</a:t>
              </a:r>
              <a:r>
                <a:rPr lang="en-US" sz="900" dirty="0">
                  <a:latin typeface="Montagu Slab" panose="020B0604020202020204" charset="0"/>
                </a:rPr>
                <a:t>, </a:t>
              </a:r>
              <a:r>
                <a:rPr lang="en-US" sz="900" dirty="0" err="1">
                  <a:latin typeface="Montagu Slab" panose="020B0604020202020204" charset="0"/>
                </a:rPr>
                <a:t>associada</a:t>
              </a:r>
              <a:r>
                <a:rPr lang="en-US" sz="900" dirty="0">
                  <a:latin typeface="Montagu Slab" panose="020B0604020202020204" charset="0"/>
                </a:rPr>
                <a:t> a </a:t>
              </a:r>
              <a:r>
                <a:rPr lang="en-US" sz="900" dirty="0" err="1">
                  <a:latin typeface="Montagu Slab" panose="020B0604020202020204" charset="0"/>
                </a:rPr>
                <a:t>gestos</a:t>
              </a:r>
              <a:r>
                <a:rPr lang="en-US" sz="900" dirty="0">
                  <a:latin typeface="Montagu Slab" panose="020B0604020202020204" charset="0"/>
                </a:rPr>
                <a:t> e </a:t>
              </a:r>
              <a:r>
                <a:rPr lang="en-US" sz="900" dirty="0" err="1">
                  <a:latin typeface="Montagu Slab" panose="020B0604020202020204" charset="0"/>
                </a:rPr>
                <a:t>expressões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faciais</a:t>
              </a:r>
              <a:endParaRPr sz="900" dirty="0">
                <a:latin typeface="Montagu Slab" panose="020B0604020202020204" charset="0"/>
              </a:endParaRPr>
            </a:p>
          </p:txBody>
        </p:sp>
        <p:sp>
          <p:nvSpPr>
            <p:cNvPr id="1829" name="Google Shape;1799;p43">
              <a:extLst>
                <a:ext uri="{FF2B5EF4-FFF2-40B4-BE49-F238E27FC236}">
                  <a16:creationId xmlns:a16="http://schemas.microsoft.com/office/drawing/2014/main" id="{6123DCB0-6D32-BB17-BCF5-84990BEE1E27}"/>
                </a:ext>
              </a:extLst>
            </p:cNvPr>
            <p:cNvSpPr/>
            <p:nvPr/>
          </p:nvSpPr>
          <p:spPr>
            <a:xfrm>
              <a:off x="3279627" y="3666401"/>
              <a:ext cx="3081648" cy="1064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latin typeface="Montagu Slab" panose="020B0604020202020204" charset="0"/>
                </a:rPr>
                <a:t>Pity/Compassion/Sympathy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Montagu Slab" panose="020B0604020202020204" charset="0"/>
                </a:rPr>
                <a:t>Resposta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emocional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orientada</a:t>
              </a:r>
              <a:r>
                <a:rPr lang="en-US" sz="900" dirty="0">
                  <a:latin typeface="Montagu Slab" panose="020B0604020202020204" charset="0"/>
                </a:rPr>
                <a:t> para o outro, </a:t>
              </a:r>
              <a:r>
                <a:rPr lang="en-US" sz="900" dirty="0" err="1">
                  <a:latin typeface="Montagu Slab" panose="020B0604020202020204" charset="0"/>
                </a:rPr>
                <a:t>independente</a:t>
              </a:r>
              <a:r>
                <a:rPr lang="en-US" sz="900" dirty="0">
                  <a:latin typeface="Montagu Slab" panose="020B0604020202020204" charset="0"/>
                </a:rPr>
                <a:t> da </a:t>
              </a:r>
              <a:r>
                <a:rPr lang="en-US" sz="900" dirty="0" err="1">
                  <a:latin typeface="Montagu Slab" panose="020B0604020202020204" charset="0"/>
                </a:rPr>
                <a:t>emoção</a:t>
              </a:r>
              <a:r>
                <a:rPr lang="en-US" sz="900" dirty="0">
                  <a:latin typeface="Montagu Slab" panose="020B0604020202020204" charset="0"/>
                </a:rPr>
                <a:t> </a:t>
              </a:r>
              <a:r>
                <a:rPr lang="en-US" sz="900" dirty="0" err="1">
                  <a:latin typeface="Montagu Slab" panose="020B0604020202020204" charset="0"/>
                </a:rPr>
                <a:t>sentida</a:t>
              </a:r>
              <a:endParaRPr sz="900" dirty="0">
                <a:latin typeface="Montagu Slab" panose="020B0604020202020204" charset="0"/>
              </a:endParaRPr>
            </a:p>
          </p:txBody>
        </p:sp>
        <p:cxnSp>
          <p:nvCxnSpPr>
            <p:cNvPr id="1830" name="Google Shape;1800;p43">
              <a:extLst>
                <a:ext uri="{FF2B5EF4-FFF2-40B4-BE49-F238E27FC236}">
                  <a16:creationId xmlns:a16="http://schemas.microsoft.com/office/drawing/2014/main" id="{CAB97FDD-CF2F-A7EE-4781-05D6DA14E69C}"/>
                </a:ext>
              </a:extLst>
            </p:cNvPr>
            <p:cNvCxnSpPr>
              <a:cxnSpLocks/>
              <a:stCxn id="1826" idx="3"/>
              <a:endCxn id="1828" idx="1"/>
            </p:cNvCxnSpPr>
            <p:nvPr/>
          </p:nvCxnSpPr>
          <p:spPr>
            <a:xfrm>
              <a:off x="2797968" y="2873075"/>
              <a:ext cx="481659" cy="14813"/>
            </a:xfrm>
            <a:prstGeom prst="straightConnector1">
              <a:avLst/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01;p43">
              <a:extLst>
                <a:ext uri="{FF2B5EF4-FFF2-40B4-BE49-F238E27FC236}">
                  <a16:creationId xmlns:a16="http://schemas.microsoft.com/office/drawing/2014/main" id="{5F82D02F-0D4D-645D-86EB-0591B3585EFE}"/>
                </a:ext>
              </a:extLst>
            </p:cNvPr>
            <p:cNvCxnSpPr>
              <a:cxnSpLocks/>
              <a:stCxn id="1826" idx="3"/>
              <a:endCxn id="1827" idx="1"/>
            </p:cNvCxnSpPr>
            <p:nvPr/>
          </p:nvCxnSpPr>
          <p:spPr>
            <a:xfrm flipV="1">
              <a:off x="2797968" y="1576876"/>
              <a:ext cx="481733" cy="12961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02;p43">
              <a:extLst>
                <a:ext uri="{FF2B5EF4-FFF2-40B4-BE49-F238E27FC236}">
                  <a16:creationId xmlns:a16="http://schemas.microsoft.com/office/drawing/2014/main" id="{BAA50263-82E3-8B26-3568-CDB935A146C6}"/>
                </a:ext>
              </a:extLst>
            </p:cNvPr>
            <p:cNvCxnSpPr>
              <a:cxnSpLocks/>
              <a:stCxn id="1826" idx="3"/>
              <a:endCxn id="1829" idx="1"/>
            </p:cNvCxnSpPr>
            <p:nvPr/>
          </p:nvCxnSpPr>
          <p:spPr>
            <a:xfrm>
              <a:off x="2797968" y="2873075"/>
              <a:ext cx="481659" cy="13258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5" name="Google Shape;1277;p33">
            <a:extLst>
              <a:ext uri="{FF2B5EF4-FFF2-40B4-BE49-F238E27FC236}">
                <a16:creationId xmlns:a16="http://schemas.microsoft.com/office/drawing/2014/main" id="{FF5E7F88-FDE6-1EE6-44E6-3A8B59E2049B}"/>
              </a:ext>
            </a:extLst>
          </p:cNvPr>
          <p:cNvGrpSpPr/>
          <p:nvPr/>
        </p:nvGrpSpPr>
        <p:grpSpPr>
          <a:xfrm>
            <a:off x="3432956" y="2413871"/>
            <a:ext cx="5324340" cy="2595159"/>
            <a:chOff x="-882869" y="2273137"/>
            <a:chExt cx="7367070" cy="3165816"/>
          </a:xfrm>
        </p:grpSpPr>
        <p:cxnSp>
          <p:nvCxnSpPr>
            <p:cNvPr id="1880" name="Google Shape;1282;p33">
              <a:extLst>
                <a:ext uri="{FF2B5EF4-FFF2-40B4-BE49-F238E27FC236}">
                  <a16:creationId xmlns:a16="http://schemas.microsoft.com/office/drawing/2014/main" id="{83DCC628-3175-F8C5-2294-D4A685D8F7D1}"/>
                </a:ext>
              </a:extLst>
            </p:cNvPr>
            <p:cNvCxnSpPr>
              <a:cxnSpLocks/>
              <a:stCxn id="1879" idx="1"/>
            </p:cNvCxnSpPr>
            <p:nvPr/>
          </p:nvCxnSpPr>
          <p:spPr>
            <a:xfrm rot="10800000" flipV="1">
              <a:off x="215669" y="2459521"/>
              <a:ext cx="1430701" cy="58733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7" name="Google Shape;1279;p33">
              <a:extLst>
                <a:ext uri="{FF2B5EF4-FFF2-40B4-BE49-F238E27FC236}">
                  <a16:creationId xmlns:a16="http://schemas.microsoft.com/office/drawing/2014/main" id="{3A6B7F53-03F6-811B-76C9-CC052EF1FC15}"/>
                </a:ext>
              </a:extLst>
            </p:cNvPr>
            <p:cNvSpPr/>
            <p:nvPr/>
          </p:nvSpPr>
          <p:spPr>
            <a:xfrm>
              <a:off x="3225770" y="2948950"/>
              <a:ext cx="3258431" cy="2490003"/>
            </a:xfrm>
            <a:prstGeom prst="roundRect">
              <a:avLst>
                <a:gd name="adj" fmla="val 367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latin typeface="Fira Sans" panose="020B0503050000020004" pitchFamily="34" charset="0"/>
                </a:rPr>
                <a:t>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sintomas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incluem</a:t>
              </a:r>
              <a:r>
                <a:rPr lang="en-US" sz="900" dirty="0">
                  <a:latin typeface="Fira Sans" panose="020B0503050000020004" pitchFamily="34" charset="0"/>
                </a:rPr>
                <a:t> humor </a:t>
              </a:r>
              <a:r>
                <a:rPr lang="en-US" sz="900" dirty="0" err="1">
                  <a:latin typeface="Fira Sans" panose="020B0503050000020004" pitchFamily="34" charset="0"/>
                </a:rPr>
                <a:t>depressivo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diminuição</a:t>
              </a:r>
              <a:r>
                <a:rPr lang="en-US" sz="900" dirty="0">
                  <a:latin typeface="Fira Sans" panose="020B0503050000020004" pitchFamily="34" charset="0"/>
                </a:rPr>
                <a:t> de interesse </a:t>
              </a:r>
              <a:r>
                <a:rPr lang="en-US" sz="900" dirty="0" err="1">
                  <a:latin typeface="Fira Sans" panose="020B0503050000020004" pitchFamily="34" charset="0"/>
                </a:rPr>
                <a:t>em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atividades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ganho</a:t>
              </a:r>
              <a:r>
                <a:rPr lang="en-US" sz="900" dirty="0">
                  <a:latin typeface="Fira Sans" panose="020B0503050000020004" pitchFamily="34" charset="0"/>
                </a:rPr>
                <a:t> de peso, </a:t>
              </a:r>
              <a:r>
                <a:rPr lang="en-US" sz="900" dirty="0" err="1">
                  <a:latin typeface="Fira Sans" panose="020B0503050000020004" pitchFamily="34" charset="0"/>
                </a:rPr>
                <a:t>insónia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hipersónia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agitação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lentidão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psicomotora</a:t>
              </a:r>
              <a:r>
                <a:rPr lang="en-US" sz="900" dirty="0">
                  <a:latin typeface="Fira Sans" panose="020B0503050000020004" pitchFamily="34" charset="0"/>
                </a:rPr>
                <a:t>, Fadiga ou </a:t>
              </a:r>
              <a:r>
                <a:rPr lang="en-US" sz="900" dirty="0" err="1">
                  <a:latin typeface="Fira Sans" panose="020B0503050000020004" pitchFamily="34" charset="0"/>
                </a:rPr>
                <a:t>perda</a:t>
              </a:r>
              <a:r>
                <a:rPr lang="en-US" sz="900" dirty="0">
                  <a:latin typeface="Fira Sans" panose="020B0503050000020004" pitchFamily="34" charset="0"/>
                </a:rPr>
                <a:t> de </a:t>
              </a:r>
              <a:r>
                <a:rPr lang="en-US" sz="900" dirty="0" err="1">
                  <a:latin typeface="Fira Sans" panose="020B0503050000020004" pitchFamily="34" charset="0"/>
                </a:rPr>
                <a:t>energia</a:t>
              </a:r>
              <a:r>
                <a:rPr lang="en-US" sz="900" dirty="0">
                  <a:latin typeface="Fira Sans" panose="020B0503050000020004" pitchFamily="34" charset="0"/>
                </a:rPr>
                <a:t>, </a:t>
              </a:r>
              <a:r>
                <a:rPr lang="en-US" sz="900" dirty="0" err="1">
                  <a:latin typeface="Fira Sans" panose="020B0503050000020004" pitchFamily="34" charset="0"/>
                </a:rPr>
                <a:t>pensamentos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recorrentes</a:t>
              </a:r>
              <a:r>
                <a:rPr lang="en-US" sz="900" dirty="0">
                  <a:latin typeface="Fira Sans" panose="020B0503050000020004" pitchFamily="34" charset="0"/>
                </a:rPr>
                <a:t> sobre a </a:t>
              </a:r>
              <a:r>
                <a:rPr lang="en-US" sz="900" dirty="0" err="1">
                  <a:latin typeface="Fira Sans" panose="020B0503050000020004" pitchFamily="34" charset="0"/>
                </a:rPr>
                <a:t>morte</a:t>
              </a:r>
              <a:r>
                <a:rPr lang="en-US" sz="900" dirty="0">
                  <a:latin typeface="Fira Sans" panose="020B0503050000020004" pitchFamily="34" charset="0"/>
                </a:rPr>
                <a:t> ou </a:t>
              </a:r>
              <a:r>
                <a:rPr lang="en-US" sz="900" dirty="0" err="1">
                  <a:latin typeface="Fira Sans" panose="020B0503050000020004" pitchFamily="34" charset="0"/>
                </a:rPr>
                <a:t>suicídio</a:t>
              </a:r>
              <a:r>
                <a:rPr lang="en-US" sz="900" dirty="0">
                  <a:latin typeface="Fira Sans" panose="020B0503050000020004" pitchFamily="34" charset="0"/>
                </a:rPr>
                <a:t>, entre outros. 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8" name="Google Shape;1280;p33">
              <a:extLst>
                <a:ext uri="{FF2B5EF4-FFF2-40B4-BE49-F238E27FC236}">
                  <a16:creationId xmlns:a16="http://schemas.microsoft.com/office/drawing/2014/main" id="{4A6A5258-6AA0-1652-503D-13AD02B5DB7C}"/>
                </a:ext>
              </a:extLst>
            </p:cNvPr>
            <p:cNvSpPr/>
            <p:nvPr/>
          </p:nvSpPr>
          <p:spPr>
            <a:xfrm>
              <a:off x="-882869" y="2948949"/>
              <a:ext cx="3542671" cy="2490004"/>
            </a:xfrm>
            <a:prstGeom prst="roundRect">
              <a:avLst>
                <a:gd name="adj" fmla="val 367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</a:t>
              </a:r>
              <a:r>
                <a:rPr lang="en-US" sz="900" dirty="0" err="1">
                  <a:latin typeface="Fira Sans" panose="020B0503050000020004" pitchFamily="34" charset="0"/>
                </a:rPr>
                <a:t>Termo</a:t>
              </a:r>
              <a:r>
                <a:rPr lang="en-US" sz="900" dirty="0">
                  <a:latin typeface="Fira Sans" panose="020B0503050000020004" pitchFamily="34" charset="0"/>
                </a:rPr>
                <a:t> vulgar </a:t>
              </a:r>
              <a:r>
                <a:rPr lang="en-US" sz="900" dirty="0" err="1">
                  <a:latin typeface="Fira Sans" panose="020B0503050000020004" pitchFamily="34" charset="0"/>
                </a:rPr>
                <a:t>atribuído</a:t>
              </a:r>
              <a:r>
                <a:rPr lang="en-US" sz="900" dirty="0">
                  <a:latin typeface="Fira Sans" panose="020B0503050000020004" pitchFamily="34" charset="0"/>
                </a:rPr>
                <a:t> à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depressiva</a:t>
              </a:r>
              <a:r>
                <a:rPr lang="en-US" sz="900" dirty="0">
                  <a:latin typeface="Fira Sans" panose="020B0503050000020004" pitchFamily="34" charset="0"/>
                </a:rPr>
                <a:t> major;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latin typeface="Fira Sans" panose="020B0503050000020004" pitchFamily="34" charset="0"/>
                </a:rPr>
                <a:t>- É a </a:t>
              </a:r>
              <a:r>
                <a:rPr lang="en-US" sz="900" dirty="0" err="1">
                  <a:latin typeface="Fira Sans" panose="020B0503050000020004" pitchFamily="34" charset="0"/>
                </a:rPr>
                <a:t>perturbação</a:t>
              </a:r>
              <a:r>
                <a:rPr lang="en-US" sz="900" dirty="0">
                  <a:latin typeface="Fira Sans" panose="020B0503050000020004" pitchFamily="34" charset="0"/>
                </a:rPr>
                <a:t> mental mais </a:t>
              </a:r>
              <a:r>
                <a:rPr lang="en-US" sz="900" dirty="0" err="1">
                  <a:latin typeface="Fira Sans" panose="020B0503050000020004" pitchFamily="34" charset="0"/>
                </a:rPr>
                <a:t>comum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na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mundial</a:t>
              </a:r>
              <a:r>
                <a:rPr lang="en-US" sz="900" dirty="0">
                  <a:latin typeface="Fira Sans" panose="020B0503050000020004" pitchFamily="34" charset="0"/>
                </a:rPr>
                <a:t> (Stein et al., 2020), </a:t>
              </a:r>
              <a:r>
                <a:rPr lang="en-US" sz="900" dirty="0" err="1">
                  <a:latin typeface="Fira Sans" panose="020B0503050000020004" pitchFamily="34" charset="0"/>
                </a:rPr>
                <a:t>pertence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ao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grupo</a:t>
              </a:r>
              <a:r>
                <a:rPr lang="en-US" sz="900" dirty="0">
                  <a:latin typeface="Fira Sans" panose="020B0503050000020004" pitchFamily="34" charset="0"/>
                </a:rPr>
                <a:t> das </a:t>
              </a:r>
              <a:r>
                <a:rPr lang="en-US" sz="900" dirty="0" err="1">
                  <a:latin typeface="Fira Sans" panose="020B0503050000020004" pitchFamily="34" charset="0"/>
                </a:rPr>
                <a:t>perturbações</a:t>
              </a:r>
              <a:r>
                <a:rPr lang="en-US" sz="900" dirty="0">
                  <a:latin typeface="Fira Sans" panose="020B0503050000020004" pitchFamily="34" charset="0"/>
                </a:rPr>
                <a:t> do humor e </a:t>
              </a:r>
              <a:r>
                <a:rPr lang="en-US" sz="900" dirty="0" err="1">
                  <a:latin typeface="Fira Sans" panose="020B0503050000020004" pitchFamily="34" charset="0"/>
                </a:rPr>
                <a:t>afeta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anualmente</a:t>
              </a:r>
              <a:r>
                <a:rPr lang="en-US" sz="900" dirty="0">
                  <a:latin typeface="Fira Sans" panose="020B0503050000020004" pitchFamily="34" charset="0"/>
                </a:rPr>
                <a:t> </a:t>
              </a:r>
              <a:r>
                <a:rPr lang="en-US" sz="900" dirty="0" err="1">
                  <a:latin typeface="Fira Sans" panose="020B0503050000020004" pitchFamily="34" charset="0"/>
                </a:rPr>
                <a:t>cerca</a:t>
              </a:r>
              <a:r>
                <a:rPr lang="en-US" sz="900" dirty="0">
                  <a:latin typeface="Fira Sans" panose="020B0503050000020004" pitchFamily="34" charset="0"/>
                </a:rPr>
                <a:t> de 10% da </a:t>
              </a:r>
              <a:r>
                <a:rPr lang="en-US" sz="900" dirty="0" err="1">
                  <a:latin typeface="Fira Sans" panose="020B0503050000020004" pitchFamily="34" charset="0"/>
                </a:rPr>
                <a:t>população</a:t>
              </a:r>
              <a:r>
                <a:rPr lang="en-US" sz="900" dirty="0">
                  <a:latin typeface="Fira Sans" panose="020B0503050000020004" pitchFamily="34" charset="0"/>
                </a:rPr>
                <a:t> (Saraiva &amp; </a:t>
              </a:r>
              <a:r>
                <a:rPr lang="en-US" sz="900" dirty="0" err="1">
                  <a:latin typeface="Fira Sans" panose="020B0503050000020004" pitchFamily="34" charset="0"/>
                </a:rPr>
                <a:t>Cerejeira</a:t>
              </a:r>
              <a:r>
                <a:rPr lang="en-US" sz="900" dirty="0">
                  <a:latin typeface="Fira Sans" panose="020B0503050000020004" pitchFamily="34" charset="0"/>
                </a:rPr>
                <a:t>, 2014).</a:t>
              </a:r>
              <a:endParaRPr sz="900" dirty="0">
                <a:latin typeface="Fira Sans" panose="020B0503050000020004" pitchFamily="34" charset="0"/>
              </a:endParaRPr>
            </a:p>
          </p:txBody>
        </p:sp>
        <p:sp>
          <p:nvSpPr>
            <p:cNvPr id="1879" name="Google Shape;1281;p33">
              <a:extLst>
                <a:ext uri="{FF2B5EF4-FFF2-40B4-BE49-F238E27FC236}">
                  <a16:creationId xmlns:a16="http://schemas.microsoft.com/office/drawing/2014/main" id="{F9DA2536-C51E-3BDC-E8D2-AEFC36D7A354}"/>
                </a:ext>
              </a:extLst>
            </p:cNvPr>
            <p:cNvSpPr/>
            <p:nvPr/>
          </p:nvSpPr>
          <p:spPr>
            <a:xfrm>
              <a:off x="1646368" y="2273137"/>
              <a:ext cx="3165900" cy="372766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latin typeface="Montagu Slab" panose="020B0604020202020204" charset="0"/>
                </a:rPr>
                <a:t>Depressão</a:t>
              </a:r>
              <a:endParaRPr b="1" dirty="0">
                <a:latin typeface="Montagu Slab" panose="020B0604020202020204" charset="0"/>
              </a:endParaRPr>
            </a:p>
          </p:txBody>
        </p:sp>
        <p:cxnSp>
          <p:nvCxnSpPr>
            <p:cNvPr id="1882" name="Google Shape;1286;p33">
              <a:extLst>
                <a:ext uri="{FF2B5EF4-FFF2-40B4-BE49-F238E27FC236}">
                  <a16:creationId xmlns:a16="http://schemas.microsoft.com/office/drawing/2014/main" id="{B78668D6-EDFD-E900-7C0C-1F3A0600FC90}"/>
                </a:ext>
              </a:extLst>
            </p:cNvPr>
            <p:cNvCxnSpPr>
              <a:cxnSpLocks/>
              <a:stCxn id="1877" idx="0"/>
              <a:endCxn id="1879" idx="2"/>
            </p:cNvCxnSpPr>
            <p:nvPr/>
          </p:nvCxnSpPr>
          <p:spPr>
            <a:xfrm rot="16200000" flipV="1">
              <a:off x="3890630" y="1984593"/>
              <a:ext cx="303047" cy="162566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716;p33">
            <a:extLst>
              <a:ext uri="{FF2B5EF4-FFF2-40B4-BE49-F238E27FC236}">
                <a16:creationId xmlns:a16="http://schemas.microsoft.com/office/drawing/2014/main" id="{6722B350-C71D-EADC-28CB-3385E448E3FB}"/>
              </a:ext>
            </a:extLst>
          </p:cNvPr>
          <p:cNvSpPr txBox="1">
            <a:spLocks/>
          </p:cNvSpPr>
          <p:nvPr/>
        </p:nvSpPr>
        <p:spPr>
          <a:xfrm>
            <a:off x="894763" y="194744"/>
            <a:ext cx="40449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1" dirty="0" err="1"/>
              <a:t>Palavras-chave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Jogo digital, Personagem jogável,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Empatia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Depressão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07514-5501-41CA-86A8-F96C1FBE1474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49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1806;p75">
            <a:extLst>
              <a:ext uri="{FF2B5EF4-FFF2-40B4-BE49-F238E27FC236}">
                <a16:creationId xmlns:a16="http://schemas.microsoft.com/office/drawing/2014/main" id="{93A362A5-8821-10F1-2468-5C41973D0174}"/>
              </a:ext>
            </a:extLst>
          </p:cNvPr>
          <p:cNvGrpSpPr/>
          <p:nvPr/>
        </p:nvGrpSpPr>
        <p:grpSpPr>
          <a:xfrm rot="10800000">
            <a:off x="-1200081" y="-536533"/>
            <a:ext cx="3490262" cy="2086678"/>
            <a:chOff x="5355784" y="3834547"/>
            <a:chExt cx="498288" cy="297905"/>
          </a:xfrm>
          <a:solidFill>
            <a:schemeClr val="bg2"/>
          </a:solidFill>
        </p:grpSpPr>
        <p:sp>
          <p:nvSpPr>
            <p:cNvPr id="40" name="Google Shape;11807;p75">
              <a:extLst>
                <a:ext uri="{FF2B5EF4-FFF2-40B4-BE49-F238E27FC236}">
                  <a16:creationId xmlns:a16="http://schemas.microsoft.com/office/drawing/2014/main" id="{4B511B16-5C6B-84CC-4BDA-AA81AB125054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08;p75">
              <a:extLst>
                <a:ext uri="{FF2B5EF4-FFF2-40B4-BE49-F238E27FC236}">
                  <a16:creationId xmlns:a16="http://schemas.microsoft.com/office/drawing/2014/main" id="{A6AD40AF-4B7F-1406-B7CB-2134854FC1CE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09;p75">
              <a:extLst>
                <a:ext uri="{FF2B5EF4-FFF2-40B4-BE49-F238E27FC236}">
                  <a16:creationId xmlns:a16="http://schemas.microsoft.com/office/drawing/2014/main" id="{BD3F2AE1-1687-BA8F-08AB-FD6333F03485}"/>
                </a:ext>
              </a:extLst>
            </p:cNvPr>
            <p:cNvSpPr/>
            <p:nvPr/>
          </p:nvSpPr>
          <p:spPr>
            <a:xfrm>
              <a:off x="5772562" y="3975393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810;p75">
              <a:extLst>
                <a:ext uri="{FF2B5EF4-FFF2-40B4-BE49-F238E27FC236}">
                  <a16:creationId xmlns:a16="http://schemas.microsoft.com/office/drawing/2014/main" id="{EB65103D-0844-4009-064C-D6186FB47B79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6"/>
          <p:cNvSpPr txBox="1">
            <a:spLocks noGrp="1"/>
          </p:cNvSpPr>
          <p:nvPr>
            <p:ph type="title"/>
          </p:nvPr>
        </p:nvSpPr>
        <p:spPr>
          <a:xfrm>
            <a:off x="5785154" y="-321943"/>
            <a:ext cx="55623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METODOLOGIA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84" name="Google Shape;884;p36"/>
          <p:cNvSpPr txBox="1">
            <a:spLocks noGrp="1"/>
          </p:cNvSpPr>
          <p:nvPr>
            <p:ph type="subTitle" idx="1"/>
          </p:nvPr>
        </p:nvSpPr>
        <p:spPr>
          <a:xfrm>
            <a:off x="7060095" y="1074412"/>
            <a:ext cx="2021809" cy="3893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Design</a:t>
            </a:r>
            <a:r>
              <a:rPr lang="en" sz="1200" b="1" dirty="0"/>
              <a:t>-based research (DBR) dividida em 4 etapas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Análise;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Desenvolvimento;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Testagem;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Reflexão.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Fases do desenvolvimento de um jogo digital</a:t>
            </a:r>
            <a:r>
              <a:rPr lang="en" sz="1200" dirty="0"/>
              <a:t>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Pré-produção;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Produção;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Testagem;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Pós-produção.</a:t>
            </a:r>
          </a:p>
        </p:txBody>
      </p:sp>
      <p:sp>
        <p:nvSpPr>
          <p:cNvPr id="39" name="Google Shape;951;p37">
            <a:extLst>
              <a:ext uri="{FF2B5EF4-FFF2-40B4-BE49-F238E27FC236}">
                <a16:creationId xmlns:a16="http://schemas.microsoft.com/office/drawing/2014/main" id="{A6BD62FE-A231-EEB0-018E-9B5459BF4468}"/>
              </a:ext>
            </a:extLst>
          </p:cNvPr>
          <p:cNvSpPr txBox="1">
            <a:spLocks/>
          </p:cNvSpPr>
          <p:nvPr/>
        </p:nvSpPr>
        <p:spPr>
          <a:xfrm>
            <a:off x="4285118" y="30538"/>
            <a:ext cx="1828868" cy="12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tx1"/>
                </a:solidFill>
                <a:latin typeface="Montagu Slab" panose="020B0604020202020204" charset="0"/>
              </a:rPr>
              <a:t>04</a:t>
            </a:r>
          </a:p>
        </p:txBody>
      </p:sp>
      <p:grpSp>
        <p:nvGrpSpPr>
          <p:cNvPr id="44" name="Google Shape;2336;p61">
            <a:extLst>
              <a:ext uri="{FF2B5EF4-FFF2-40B4-BE49-F238E27FC236}">
                <a16:creationId xmlns:a16="http://schemas.microsoft.com/office/drawing/2014/main" id="{EFFB4976-B56A-E4D0-EB49-BFA000221D5C}"/>
              </a:ext>
            </a:extLst>
          </p:cNvPr>
          <p:cNvGrpSpPr/>
          <p:nvPr/>
        </p:nvGrpSpPr>
        <p:grpSpPr>
          <a:xfrm>
            <a:off x="9358245" y="1206366"/>
            <a:ext cx="2141042" cy="3158565"/>
            <a:chOff x="4336164" y="164721"/>
            <a:chExt cx="669469" cy="987632"/>
          </a:xfrm>
        </p:grpSpPr>
        <p:sp>
          <p:nvSpPr>
            <p:cNvPr id="45" name="Google Shape;2337;p61">
              <a:extLst>
                <a:ext uri="{FF2B5EF4-FFF2-40B4-BE49-F238E27FC236}">
                  <a16:creationId xmlns:a16="http://schemas.microsoft.com/office/drawing/2014/main" id="{BEF5B116-5DAE-65C5-EE68-D8EB3A31359F}"/>
                </a:ext>
              </a:extLst>
            </p:cNvPr>
            <p:cNvSpPr/>
            <p:nvPr/>
          </p:nvSpPr>
          <p:spPr>
            <a:xfrm>
              <a:off x="4336164" y="490727"/>
              <a:ext cx="562320" cy="116826"/>
            </a:xfrm>
            <a:custGeom>
              <a:avLst/>
              <a:gdLst/>
              <a:ahLst/>
              <a:cxnLst/>
              <a:rect l="l" t="t" r="r" b="b"/>
              <a:pathLst>
                <a:path w="889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8895" y="1848"/>
                  </a:lnTo>
                  <a:cubicBezTo>
                    <a:pt x="8770" y="804"/>
                    <a:pt x="7887" y="1"/>
                    <a:pt x="6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8;p61">
              <a:extLst>
                <a:ext uri="{FF2B5EF4-FFF2-40B4-BE49-F238E27FC236}">
                  <a16:creationId xmlns:a16="http://schemas.microsoft.com/office/drawing/2014/main" id="{94C801BD-B655-5A3D-0980-AF3C17D162BC}"/>
                </a:ext>
              </a:extLst>
            </p:cNvPr>
            <p:cNvSpPr/>
            <p:nvPr/>
          </p:nvSpPr>
          <p:spPr>
            <a:xfrm>
              <a:off x="4336164" y="607487"/>
              <a:ext cx="563458" cy="415718"/>
            </a:xfrm>
            <a:custGeom>
              <a:avLst/>
              <a:gdLst/>
              <a:ahLst/>
              <a:cxnLst/>
              <a:rect l="l" t="t" r="r" b="b"/>
              <a:pathLst>
                <a:path w="8913" h="6576" extrusionOk="0">
                  <a:moveTo>
                    <a:pt x="1" y="1"/>
                  </a:moveTo>
                  <a:lnTo>
                    <a:pt x="1" y="6575"/>
                  </a:lnTo>
                  <a:lnTo>
                    <a:pt x="8913" y="6575"/>
                  </a:lnTo>
                  <a:lnTo>
                    <a:pt x="8913" y="259"/>
                  </a:lnTo>
                  <a:cubicBezTo>
                    <a:pt x="8913" y="170"/>
                    <a:pt x="8904" y="81"/>
                    <a:pt x="8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9;p61">
              <a:extLst>
                <a:ext uri="{FF2B5EF4-FFF2-40B4-BE49-F238E27FC236}">
                  <a16:creationId xmlns:a16="http://schemas.microsoft.com/office/drawing/2014/main" id="{B6B43847-62FD-DA2D-060A-3874CCBB9A3E}"/>
                </a:ext>
              </a:extLst>
            </p:cNvPr>
            <p:cNvSpPr/>
            <p:nvPr/>
          </p:nvSpPr>
          <p:spPr>
            <a:xfrm>
              <a:off x="4336164" y="1023133"/>
              <a:ext cx="606319" cy="129217"/>
            </a:xfrm>
            <a:custGeom>
              <a:avLst/>
              <a:gdLst/>
              <a:ahLst/>
              <a:cxnLst/>
              <a:rect l="l" t="t" r="r" b="b"/>
              <a:pathLst>
                <a:path w="9591" h="2044" extrusionOk="0">
                  <a:moveTo>
                    <a:pt x="1" y="0"/>
                  </a:moveTo>
                  <a:lnTo>
                    <a:pt x="1" y="2043"/>
                  </a:lnTo>
                  <a:lnTo>
                    <a:pt x="9591" y="2043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0;p61">
              <a:extLst>
                <a:ext uri="{FF2B5EF4-FFF2-40B4-BE49-F238E27FC236}">
                  <a16:creationId xmlns:a16="http://schemas.microsoft.com/office/drawing/2014/main" id="{FC2B497F-7D06-C9DD-BFA1-351C67E3D7BE}"/>
                </a:ext>
              </a:extLst>
            </p:cNvPr>
            <p:cNvSpPr/>
            <p:nvPr/>
          </p:nvSpPr>
          <p:spPr>
            <a:xfrm>
              <a:off x="4632838" y="402477"/>
              <a:ext cx="138193" cy="254514"/>
            </a:xfrm>
            <a:custGeom>
              <a:avLst/>
              <a:gdLst/>
              <a:ahLst/>
              <a:cxnLst/>
              <a:rect l="l" t="t" r="r" b="b"/>
              <a:pathLst>
                <a:path w="2186" h="4026" extrusionOk="0">
                  <a:moveTo>
                    <a:pt x="1120" y="1"/>
                  </a:moveTo>
                  <a:cubicBezTo>
                    <a:pt x="1095" y="1"/>
                    <a:pt x="1069" y="2"/>
                    <a:pt x="1044" y="5"/>
                  </a:cubicBezTo>
                  <a:cubicBezTo>
                    <a:pt x="785" y="41"/>
                    <a:pt x="571" y="228"/>
                    <a:pt x="446" y="451"/>
                  </a:cubicBezTo>
                  <a:cubicBezTo>
                    <a:pt x="321" y="683"/>
                    <a:pt x="268" y="942"/>
                    <a:pt x="223" y="1192"/>
                  </a:cubicBezTo>
                  <a:cubicBezTo>
                    <a:pt x="62" y="2057"/>
                    <a:pt x="0" y="2940"/>
                    <a:pt x="18" y="3832"/>
                  </a:cubicBezTo>
                  <a:cubicBezTo>
                    <a:pt x="381" y="3953"/>
                    <a:pt x="778" y="4026"/>
                    <a:pt x="1169" y="4026"/>
                  </a:cubicBezTo>
                  <a:cubicBezTo>
                    <a:pt x="1470" y="4026"/>
                    <a:pt x="1767" y="3983"/>
                    <a:pt x="2043" y="3886"/>
                  </a:cubicBezTo>
                  <a:cubicBezTo>
                    <a:pt x="2043" y="3288"/>
                    <a:pt x="2052" y="2690"/>
                    <a:pt x="2141" y="1995"/>
                  </a:cubicBezTo>
                  <a:cubicBezTo>
                    <a:pt x="2186" y="1629"/>
                    <a:pt x="2034" y="915"/>
                    <a:pt x="1891" y="576"/>
                  </a:cubicBezTo>
                  <a:cubicBezTo>
                    <a:pt x="1758" y="269"/>
                    <a:pt x="1456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1;p61">
              <a:extLst>
                <a:ext uri="{FF2B5EF4-FFF2-40B4-BE49-F238E27FC236}">
                  <a16:creationId xmlns:a16="http://schemas.microsoft.com/office/drawing/2014/main" id="{5411A9D6-3DCF-63D0-E24C-CFFCCA7190EA}"/>
                </a:ext>
              </a:extLst>
            </p:cNvPr>
            <p:cNvSpPr/>
            <p:nvPr/>
          </p:nvSpPr>
          <p:spPr>
            <a:xfrm>
              <a:off x="4633343" y="402477"/>
              <a:ext cx="135412" cy="229922"/>
            </a:xfrm>
            <a:custGeom>
              <a:avLst/>
              <a:gdLst/>
              <a:ahLst/>
              <a:cxnLst/>
              <a:rect l="l" t="t" r="r" b="b"/>
              <a:pathLst>
                <a:path w="2142" h="3637" extrusionOk="0">
                  <a:moveTo>
                    <a:pt x="1112" y="1"/>
                  </a:moveTo>
                  <a:cubicBezTo>
                    <a:pt x="1087" y="1"/>
                    <a:pt x="1061" y="2"/>
                    <a:pt x="1036" y="5"/>
                  </a:cubicBezTo>
                  <a:cubicBezTo>
                    <a:pt x="777" y="41"/>
                    <a:pt x="563" y="228"/>
                    <a:pt x="438" y="451"/>
                  </a:cubicBezTo>
                  <a:cubicBezTo>
                    <a:pt x="313" y="683"/>
                    <a:pt x="260" y="942"/>
                    <a:pt x="215" y="1192"/>
                  </a:cubicBezTo>
                  <a:cubicBezTo>
                    <a:pt x="72" y="1995"/>
                    <a:pt x="1" y="2815"/>
                    <a:pt x="10" y="3636"/>
                  </a:cubicBezTo>
                  <a:cubicBezTo>
                    <a:pt x="795" y="3119"/>
                    <a:pt x="1518" y="2512"/>
                    <a:pt x="2142" y="1780"/>
                  </a:cubicBezTo>
                  <a:cubicBezTo>
                    <a:pt x="2124" y="1397"/>
                    <a:pt x="1999" y="853"/>
                    <a:pt x="1883" y="576"/>
                  </a:cubicBezTo>
                  <a:cubicBezTo>
                    <a:pt x="1750" y="269"/>
                    <a:pt x="1448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2;p61">
              <a:extLst>
                <a:ext uri="{FF2B5EF4-FFF2-40B4-BE49-F238E27FC236}">
                  <a16:creationId xmlns:a16="http://schemas.microsoft.com/office/drawing/2014/main" id="{54244F76-8A65-1A45-EBBE-7942C513E970}"/>
                </a:ext>
              </a:extLst>
            </p:cNvPr>
            <p:cNvSpPr/>
            <p:nvPr/>
          </p:nvSpPr>
          <p:spPr>
            <a:xfrm>
              <a:off x="4633912" y="644721"/>
              <a:ext cx="251606" cy="312484"/>
            </a:xfrm>
            <a:custGeom>
              <a:avLst/>
              <a:gdLst/>
              <a:ahLst/>
              <a:cxnLst/>
              <a:rect l="l" t="t" r="r" b="b"/>
              <a:pathLst>
                <a:path w="3980" h="4943" extrusionOk="0">
                  <a:moveTo>
                    <a:pt x="1" y="0"/>
                  </a:moveTo>
                  <a:cubicBezTo>
                    <a:pt x="19" y="1133"/>
                    <a:pt x="153" y="2266"/>
                    <a:pt x="393" y="3364"/>
                  </a:cubicBezTo>
                  <a:cubicBezTo>
                    <a:pt x="429" y="3533"/>
                    <a:pt x="563" y="3649"/>
                    <a:pt x="723" y="3729"/>
                  </a:cubicBezTo>
                  <a:cubicBezTo>
                    <a:pt x="1937" y="4381"/>
                    <a:pt x="2231" y="4604"/>
                    <a:pt x="3534" y="4943"/>
                  </a:cubicBezTo>
                  <a:cubicBezTo>
                    <a:pt x="3623" y="4800"/>
                    <a:pt x="3882" y="4693"/>
                    <a:pt x="3980" y="4550"/>
                  </a:cubicBezTo>
                  <a:cubicBezTo>
                    <a:pt x="3034" y="3631"/>
                    <a:pt x="3034" y="3631"/>
                    <a:pt x="1919" y="2418"/>
                  </a:cubicBezTo>
                  <a:cubicBezTo>
                    <a:pt x="2017" y="1642"/>
                    <a:pt x="2017" y="723"/>
                    <a:pt x="2026" y="54"/>
                  </a:cubicBezTo>
                  <a:lnTo>
                    <a:pt x="2026" y="54"/>
                  </a:lnTo>
                  <a:cubicBezTo>
                    <a:pt x="1754" y="149"/>
                    <a:pt x="1461" y="191"/>
                    <a:pt x="1164" y="191"/>
                  </a:cubicBezTo>
                  <a:cubicBezTo>
                    <a:pt x="769" y="191"/>
                    <a:pt x="368" y="117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3;p61">
              <a:extLst>
                <a:ext uri="{FF2B5EF4-FFF2-40B4-BE49-F238E27FC236}">
                  <a16:creationId xmlns:a16="http://schemas.microsoft.com/office/drawing/2014/main" id="{C0FE604E-4F3A-8A07-8F41-877F4AEC7FCC}"/>
                </a:ext>
              </a:extLst>
            </p:cNvPr>
            <p:cNvSpPr/>
            <p:nvPr/>
          </p:nvSpPr>
          <p:spPr>
            <a:xfrm>
              <a:off x="4840882" y="911240"/>
              <a:ext cx="117395" cy="66505"/>
            </a:xfrm>
            <a:custGeom>
              <a:avLst/>
              <a:gdLst/>
              <a:ahLst/>
              <a:cxnLst/>
              <a:rect l="l" t="t" r="r" b="b"/>
              <a:pathLst>
                <a:path w="1857" h="1052" extrusionOk="0">
                  <a:moveTo>
                    <a:pt x="1496" y="0"/>
                  </a:moveTo>
                  <a:cubicBezTo>
                    <a:pt x="1464" y="0"/>
                    <a:pt x="1433" y="2"/>
                    <a:pt x="1401" y="4"/>
                  </a:cubicBezTo>
                  <a:cubicBezTo>
                    <a:pt x="955" y="22"/>
                    <a:pt x="509" y="102"/>
                    <a:pt x="81" y="209"/>
                  </a:cubicBezTo>
                  <a:lnTo>
                    <a:pt x="1" y="637"/>
                  </a:lnTo>
                  <a:cubicBezTo>
                    <a:pt x="367" y="878"/>
                    <a:pt x="786" y="1021"/>
                    <a:pt x="1223" y="1048"/>
                  </a:cubicBezTo>
                  <a:cubicBezTo>
                    <a:pt x="1259" y="1050"/>
                    <a:pt x="1295" y="1051"/>
                    <a:pt x="1332" y="1051"/>
                  </a:cubicBezTo>
                  <a:cubicBezTo>
                    <a:pt x="1457" y="1051"/>
                    <a:pt x="1581" y="1033"/>
                    <a:pt x="1678" y="950"/>
                  </a:cubicBezTo>
                  <a:cubicBezTo>
                    <a:pt x="1821" y="834"/>
                    <a:pt x="1839" y="628"/>
                    <a:pt x="1848" y="450"/>
                  </a:cubicBezTo>
                  <a:cubicBezTo>
                    <a:pt x="1856" y="316"/>
                    <a:pt x="1856" y="165"/>
                    <a:pt x="1749" y="75"/>
                  </a:cubicBezTo>
                  <a:cubicBezTo>
                    <a:pt x="1682" y="15"/>
                    <a:pt x="1590" y="0"/>
                    <a:pt x="1496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4;p61">
              <a:extLst>
                <a:ext uri="{FF2B5EF4-FFF2-40B4-BE49-F238E27FC236}">
                  <a16:creationId xmlns:a16="http://schemas.microsoft.com/office/drawing/2014/main" id="{444739F7-B036-FB15-8579-57DDE1A3DBE0}"/>
                </a:ext>
              </a:extLst>
            </p:cNvPr>
            <p:cNvSpPr/>
            <p:nvPr/>
          </p:nvSpPr>
          <p:spPr>
            <a:xfrm>
              <a:off x="4942407" y="911999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9" y="1"/>
                  </a:moveTo>
                  <a:lnTo>
                    <a:pt x="1" y="233"/>
                  </a:lnTo>
                  <a:cubicBezTo>
                    <a:pt x="143" y="260"/>
                    <a:pt x="304" y="304"/>
                    <a:pt x="456" y="322"/>
                  </a:cubicBezTo>
                  <a:cubicBezTo>
                    <a:pt x="491" y="376"/>
                    <a:pt x="527" y="465"/>
                    <a:pt x="572" y="527"/>
                  </a:cubicBezTo>
                  <a:cubicBezTo>
                    <a:pt x="518" y="643"/>
                    <a:pt x="572" y="813"/>
                    <a:pt x="688" y="875"/>
                  </a:cubicBezTo>
                  <a:cubicBezTo>
                    <a:pt x="714" y="759"/>
                    <a:pt x="732" y="607"/>
                    <a:pt x="759" y="492"/>
                  </a:cubicBezTo>
                  <a:cubicBezTo>
                    <a:pt x="705" y="358"/>
                    <a:pt x="634" y="215"/>
                    <a:pt x="572" y="81"/>
                  </a:cubicBezTo>
                  <a:cubicBezTo>
                    <a:pt x="393" y="54"/>
                    <a:pt x="206" y="28"/>
                    <a:pt x="19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5;p61">
              <a:extLst>
                <a:ext uri="{FF2B5EF4-FFF2-40B4-BE49-F238E27FC236}">
                  <a16:creationId xmlns:a16="http://schemas.microsoft.com/office/drawing/2014/main" id="{7D08D616-69B8-EDC2-5ABA-00B868A2F1AF}"/>
                </a:ext>
              </a:extLst>
            </p:cNvPr>
            <p:cNvSpPr/>
            <p:nvPr/>
          </p:nvSpPr>
          <p:spPr>
            <a:xfrm>
              <a:off x="4932862" y="92951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59"/>
                    <a:pt x="303" y="304"/>
                    <a:pt x="446" y="330"/>
                  </a:cubicBezTo>
                  <a:cubicBezTo>
                    <a:pt x="491" y="384"/>
                    <a:pt x="526" y="473"/>
                    <a:pt x="571" y="527"/>
                  </a:cubicBezTo>
                  <a:cubicBezTo>
                    <a:pt x="517" y="643"/>
                    <a:pt x="571" y="812"/>
                    <a:pt x="678" y="875"/>
                  </a:cubicBezTo>
                  <a:cubicBezTo>
                    <a:pt x="705" y="759"/>
                    <a:pt x="732" y="616"/>
                    <a:pt x="758" y="500"/>
                  </a:cubicBezTo>
                  <a:cubicBezTo>
                    <a:pt x="696" y="357"/>
                    <a:pt x="633" y="223"/>
                    <a:pt x="571" y="81"/>
                  </a:cubicBezTo>
                  <a:cubicBezTo>
                    <a:pt x="393" y="54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6;p61">
              <a:extLst>
                <a:ext uri="{FF2B5EF4-FFF2-40B4-BE49-F238E27FC236}">
                  <a16:creationId xmlns:a16="http://schemas.microsoft.com/office/drawing/2014/main" id="{AC013A0D-EA9C-369E-CB74-93F54383DFAA}"/>
                </a:ext>
              </a:extLst>
            </p:cNvPr>
            <p:cNvSpPr/>
            <p:nvPr/>
          </p:nvSpPr>
          <p:spPr>
            <a:xfrm>
              <a:off x="4920977" y="93855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0"/>
                  </a:moveTo>
                  <a:lnTo>
                    <a:pt x="1" y="241"/>
                  </a:lnTo>
                  <a:cubicBezTo>
                    <a:pt x="143" y="259"/>
                    <a:pt x="304" y="303"/>
                    <a:pt x="456" y="330"/>
                  </a:cubicBezTo>
                  <a:cubicBezTo>
                    <a:pt x="500" y="384"/>
                    <a:pt x="536" y="473"/>
                    <a:pt x="572" y="526"/>
                  </a:cubicBezTo>
                  <a:cubicBezTo>
                    <a:pt x="518" y="642"/>
                    <a:pt x="572" y="812"/>
                    <a:pt x="688" y="874"/>
                  </a:cubicBezTo>
                  <a:cubicBezTo>
                    <a:pt x="714" y="758"/>
                    <a:pt x="732" y="616"/>
                    <a:pt x="759" y="491"/>
                  </a:cubicBezTo>
                  <a:cubicBezTo>
                    <a:pt x="705" y="357"/>
                    <a:pt x="634" y="223"/>
                    <a:pt x="581" y="80"/>
                  </a:cubicBezTo>
                  <a:cubicBezTo>
                    <a:pt x="393" y="54"/>
                    <a:pt x="206" y="27"/>
                    <a:pt x="27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7;p61">
              <a:extLst>
                <a:ext uri="{FF2B5EF4-FFF2-40B4-BE49-F238E27FC236}">
                  <a16:creationId xmlns:a16="http://schemas.microsoft.com/office/drawing/2014/main" id="{2629FA68-9C83-1F54-01DB-155EA5F77527}"/>
                </a:ext>
              </a:extLst>
            </p:cNvPr>
            <p:cNvSpPr/>
            <p:nvPr/>
          </p:nvSpPr>
          <p:spPr>
            <a:xfrm>
              <a:off x="4909156" y="948095"/>
              <a:ext cx="48551" cy="55884"/>
            </a:xfrm>
            <a:custGeom>
              <a:avLst/>
              <a:gdLst/>
              <a:ahLst/>
              <a:cxnLst/>
              <a:rect l="l" t="t" r="r" b="b"/>
              <a:pathLst>
                <a:path w="768" h="884" extrusionOk="0">
                  <a:moveTo>
                    <a:pt x="27" y="1"/>
                  </a:moveTo>
                  <a:lnTo>
                    <a:pt x="0" y="242"/>
                  </a:lnTo>
                  <a:cubicBezTo>
                    <a:pt x="152" y="268"/>
                    <a:pt x="313" y="313"/>
                    <a:pt x="455" y="331"/>
                  </a:cubicBezTo>
                  <a:cubicBezTo>
                    <a:pt x="500" y="384"/>
                    <a:pt x="536" y="474"/>
                    <a:pt x="580" y="527"/>
                  </a:cubicBezTo>
                  <a:cubicBezTo>
                    <a:pt x="518" y="643"/>
                    <a:pt x="580" y="822"/>
                    <a:pt x="687" y="884"/>
                  </a:cubicBezTo>
                  <a:cubicBezTo>
                    <a:pt x="714" y="768"/>
                    <a:pt x="741" y="616"/>
                    <a:pt x="768" y="500"/>
                  </a:cubicBezTo>
                  <a:cubicBezTo>
                    <a:pt x="705" y="358"/>
                    <a:pt x="634" y="224"/>
                    <a:pt x="580" y="90"/>
                  </a:cubicBezTo>
                  <a:cubicBezTo>
                    <a:pt x="393" y="63"/>
                    <a:pt x="214" y="36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8;p61">
              <a:extLst>
                <a:ext uri="{FF2B5EF4-FFF2-40B4-BE49-F238E27FC236}">
                  <a16:creationId xmlns:a16="http://schemas.microsoft.com/office/drawing/2014/main" id="{F15DCE94-9F4A-32C7-3914-E997F6A69A5A}"/>
                </a:ext>
              </a:extLst>
            </p:cNvPr>
            <p:cNvSpPr/>
            <p:nvPr/>
          </p:nvSpPr>
          <p:spPr>
            <a:xfrm>
              <a:off x="4388065" y="393943"/>
              <a:ext cx="364386" cy="588492"/>
            </a:xfrm>
            <a:custGeom>
              <a:avLst/>
              <a:gdLst/>
              <a:ahLst/>
              <a:cxnLst/>
              <a:rect l="l" t="t" r="r" b="b"/>
              <a:pathLst>
                <a:path w="5764" h="9309" extrusionOk="0">
                  <a:moveTo>
                    <a:pt x="3118" y="0"/>
                  </a:moveTo>
                  <a:cubicBezTo>
                    <a:pt x="2212" y="0"/>
                    <a:pt x="1241" y="57"/>
                    <a:pt x="714" y="220"/>
                  </a:cubicBezTo>
                  <a:cubicBezTo>
                    <a:pt x="411" y="319"/>
                    <a:pt x="98" y="622"/>
                    <a:pt x="45" y="907"/>
                  </a:cubicBezTo>
                  <a:cubicBezTo>
                    <a:pt x="0" y="1121"/>
                    <a:pt x="18" y="1327"/>
                    <a:pt x="45" y="1532"/>
                  </a:cubicBezTo>
                  <a:cubicBezTo>
                    <a:pt x="143" y="2585"/>
                    <a:pt x="214" y="3682"/>
                    <a:pt x="268" y="4797"/>
                  </a:cubicBezTo>
                  <a:cubicBezTo>
                    <a:pt x="304" y="5359"/>
                    <a:pt x="321" y="5939"/>
                    <a:pt x="348" y="6510"/>
                  </a:cubicBezTo>
                  <a:cubicBezTo>
                    <a:pt x="330" y="6786"/>
                    <a:pt x="375" y="8294"/>
                    <a:pt x="375" y="8562"/>
                  </a:cubicBezTo>
                  <a:cubicBezTo>
                    <a:pt x="358" y="8870"/>
                    <a:pt x="1920" y="9309"/>
                    <a:pt x="3393" y="9309"/>
                  </a:cubicBezTo>
                  <a:cubicBezTo>
                    <a:pt x="4263" y="9309"/>
                    <a:pt x="5103" y="9155"/>
                    <a:pt x="5567" y="8731"/>
                  </a:cubicBezTo>
                  <a:cubicBezTo>
                    <a:pt x="5763" y="8499"/>
                    <a:pt x="5612" y="7768"/>
                    <a:pt x="5594" y="7500"/>
                  </a:cubicBezTo>
                  <a:cubicBezTo>
                    <a:pt x="5549" y="6822"/>
                    <a:pt x="5451" y="6135"/>
                    <a:pt x="5487" y="5457"/>
                  </a:cubicBezTo>
                  <a:cubicBezTo>
                    <a:pt x="5549" y="4012"/>
                    <a:pt x="5531" y="2576"/>
                    <a:pt x="5513" y="1130"/>
                  </a:cubicBezTo>
                  <a:cubicBezTo>
                    <a:pt x="5513" y="711"/>
                    <a:pt x="5576" y="399"/>
                    <a:pt x="5201" y="149"/>
                  </a:cubicBezTo>
                  <a:cubicBezTo>
                    <a:pt x="5083" y="73"/>
                    <a:pt x="4142" y="0"/>
                    <a:pt x="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9;p61">
              <a:extLst>
                <a:ext uri="{FF2B5EF4-FFF2-40B4-BE49-F238E27FC236}">
                  <a16:creationId xmlns:a16="http://schemas.microsoft.com/office/drawing/2014/main" id="{4F008CD9-9D4B-FE59-87CB-79E623ADC605}"/>
                </a:ext>
              </a:extLst>
            </p:cNvPr>
            <p:cNvSpPr/>
            <p:nvPr/>
          </p:nvSpPr>
          <p:spPr>
            <a:xfrm>
              <a:off x="4393122" y="521197"/>
              <a:ext cx="350288" cy="470212"/>
            </a:xfrm>
            <a:custGeom>
              <a:avLst/>
              <a:gdLst/>
              <a:ahLst/>
              <a:cxnLst/>
              <a:rect l="l" t="t" r="r" b="b"/>
              <a:pathLst>
                <a:path w="5541" h="7438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902"/>
                    <a:pt x="143" y="1838"/>
                    <a:pt x="188" y="2784"/>
                  </a:cubicBezTo>
                  <a:cubicBezTo>
                    <a:pt x="224" y="3346"/>
                    <a:pt x="241" y="3926"/>
                    <a:pt x="268" y="4497"/>
                  </a:cubicBezTo>
                  <a:cubicBezTo>
                    <a:pt x="250" y="4773"/>
                    <a:pt x="331" y="6281"/>
                    <a:pt x="295" y="6549"/>
                  </a:cubicBezTo>
                  <a:cubicBezTo>
                    <a:pt x="230" y="7092"/>
                    <a:pt x="1469" y="7437"/>
                    <a:pt x="2792" y="7437"/>
                  </a:cubicBezTo>
                  <a:cubicBezTo>
                    <a:pt x="3838" y="7437"/>
                    <a:pt x="4936" y="7222"/>
                    <a:pt x="5487" y="6718"/>
                  </a:cubicBezTo>
                  <a:cubicBezTo>
                    <a:pt x="5514" y="6691"/>
                    <a:pt x="5532" y="6629"/>
                    <a:pt x="5541" y="6549"/>
                  </a:cubicBezTo>
                  <a:lnTo>
                    <a:pt x="5541" y="6549"/>
                  </a:lnTo>
                  <a:cubicBezTo>
                    <a:pt x="4952" y="6961"/>
                    <a:pt x="4153" y="7222"/>
                    <a:pt x="3361" y="7222"/>
                  </a:cubicBezTo>
                  <a:cubicBezTo>
                    <a:pt x="2424" y="7222"/>
                    <a:pt x="1498" y="6856"/>
                    <a:pt x="946" y="5942"/>
                  </a:cubicBezTo>
                  <a:cubicBezTo>
                    <a:pt x="916" y="5880"/>
                    <a:pt x="957" y="5859"/>
                    <a:pt x="1034" y="5859"/>
                  </a:cubicBezTo>
                  <a:cubicBezTo>
                    <a:pt x="1189" y="5859"/>
                    <a:pt x="1490" y="5942"/>
                    <a:pt x="1669" y="5942"/>
                  </a:cubicBezTo>
                  <a:cubicBezTo>
                    <a:pt x="1250" y="5755"/>
                    <a:pt x="1134" y="5318"/>
                    <a:pt x="982" y="5005"/>
                  </a:cubicBezTo>
                  <a:cubicBezTo>
                    <a:pt x="233" y="3364"/>
                    <a:pt x="429" y="1553"/>
                    <a:pt x="1" y="1"/>
                  </a:cubicBezTo>
                  <a:close/>
                </a:path>
              </a:pathLst>
            </a:custGeom>
            <a:solidFill>
              <a:srgbClr val="5AB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0;p61">
              <a:extLst>
                <a:ext uri="{FF2B5EF4-FFF2-40B4-BE49-F238E27FC236}">
                  <a16:creationId xmlns:a16="http://schemas.microsoft.com/office/drawing/2014/main" id="{4A802850-0B99-5AD3-F2A2-D8FEEAAC6FAA}"/>
                </a:ext>
              </a:extLst>
            </p:cNvPr>
            <p:cNvSpPr/>
            <p:nvPr/>
          </p:nvSpPr>
          <p:spPr>
            <a:xfrm>
              <a:off x="4530175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1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1" y="300"/>
                    <a:pt x="681" y="282"/>
                    <a:pt x="562" y="249"/>
                  </a:cubicBezTo>
                  <a:cubicBezTo>
                    <a:pt x="503" y="225"/>
                    <a:pt x="432" y="194"/>
                    <a:pt x="364" y="194"/>
                  </a:cubicBezTo>
                  <a:cubicBezTo>
                    <a:pt x="330" y="194"/>
                    <a:pt x="298" y="201"/>
                    <a:pt x="268" y="222"/>
                  </a:cubicBezTo>
                  <a:cubicBezTo>
                    <a:pt x="161" y="294"/>
                    <a:pt x="116" y="499"/>
                    <a:pt x="81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2" y="1632"/>
                  </a:cubicBezTo>
                  <a:cubicBezTo>
                    <a:pt x="232" y="2185"/>
                    <a:pt x="661" y="2658"/>
                    <a:pt x="1205" y="2854"/>
                  </a:cubicBezTo>
                  <a:cubicBezTo>
                    <a:pt x="1487" y="2957"/>
                    <a:pt x="1781" y="2991"/>
                    <a:pt x="2078" y="2991"/>
                  </a:cubicBezTo>
                  <a:cubicBezTo>
                    <a:pt x="2346" y="2991"/>
                    <a:pt x="2616" y="2964"/>
                    <a:pt x="2882" y="2934"/>
                  </a:cubicBezTo>
                  <a:cubicBezTo>
                    <a:pt x="3622" y="2854"/>
                    <a:pt x="4363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1;p61">
              <a:extLst>
                <a:ext uri="{FF2B5EF4-FFF2-40B4-BE49-F238E27FC236}">
                  <a16:creationId xmlns:a16="http://schemas.microsoft.com/office/drawing/2014/main" id="{9E12ACE1-8DB4-8948-5DA8-2C97C17A7EC6}"/>
                </a:ext>
              </a:extLst>
            </p:cNvPr>
            <p:cNvSpPr/>
            <p:nvPr/>
          </p:nvSpPr>
          <p:spPr>
            <a:xfrm>
              <a:off x="4396536" y="930711"/>
              <a:ext cx="475459" cy="221641"/>
            </a:xfrm>
            <a:custGeom>
              <a:avLst/>
              <a:gdLst/>
              <a:ahLst/>
              <a:cxnLst/>
              <a:rect l="l" t="t" r="r" b="b"/>
              <a:pathLst>
                <a:path w="7521" h="3506" extrusionOk="0">
                  <a:moveTo>
                    <a:pt x="2920" y="0"/>
                  </a:moveTo>
                  <a:cubicBezTo>
                    <a:pt x="2443" y="0"/>
                    <a:pt x="2049" y="26"/>
                    <a:pt x="1829" y="88"/>
                  </a:cubicBezTo>
                  <a:cubicBezTo>
                    <a:pt x="1570" y="160"/>
                    <a:pt x="1320" y="267"/>
                    <a:pt x="1053" y="294"/>
                  </a:cubicBezTo>
                  <a:cubicBezTo>
                    <a:pt x="1009" y="298"/>
                    <a:pt x="966" y="300"/>
                    <a:pt x="923" y="300"/>
                  </a:cubicBezTo>
                  <a:cubicBezTo>
                    <a:pt x="800" y="300"/>
                    <a:pt x="679" y="282"/>
                    <a:pt x="553" y="249"/>
                  </a:cubicBezTo>
                  <a:cubicBezTo>
                    <a:pt x="494" y="225"/>
                    <a:pt x="426" y="194"/>
                    <a:pt x="362" y="194"/>
                  </a:cubicBezTo>
                  <a:cubicBezTo>
                    <a:pt x="329" y="194"/>
                    <a:pt x="297" y="201"/>
                    <a:pt x="268" y="222"/>
                  </a:cubicBezTo>
                  <a:cubicBezTo>
                    <a:pt x="161" y="294"/>
                    <a:pt x="116" y="499"/>
                    <a:pt x="80" y="615"/>
                  </a:cubicBezTo>
                  <a:cubicBezTo>
                    <a:pt x="36" y="766"/>
                    <a:pt x="9" y="936"/>
                    <a:pt x="0" y="1097"/>
                  </a:cubicBezTo>
                  <a:cubicBezTo>
                    <a:pt x="0" y="1275"/>
                    <a:pt x="18" y="1462"/>
                    <a:pt x="71" y="1632"/>
                  </a:cubicBezTo>
                  <a:cubicBezTo>
                    <a:pt x="223" y="2185"/>
                    <a:pt x="660" y="2658"/>
                    <a:pt x="1204" y="2854"/>
                  </a:cubicBezTo>
                  <a:cubicBezTo>
                    <a:pt x="1486" y="2957"/>
                    <a:pt x="1780" y="2991"/>
                    <a:pt x="2078" y="2991"/>
                  </a:cubicBezTo>
                  <a:cubicBezTo>
                    <a:pt x="2345" y="2991"/>
                    <a:pt x="2615" y="2964"/>
                    <a:pt x="2882" y="2934"/>
                  </a:cubicBezTo>
                  <a:cubicBezTo>
                    <a:pt x="3622" y="2854"/>
                    <a:pt x="4362" y="2774"/>
                    <a:pt x="5103" y="2693"/>
                  </a:cubicBezTo>
                  <a:lnTo>
                    <a:pt x="5103" y="2693"/>
                  </a:lnTo>
                  <a:cubicBezTo>
                    <a:pt x="5103" y="2693"/>
                    <a:pt x="5094" y="3113"/>
                    <a:pt x="5130" y="3505"/>
                  </a:cubicBezTo>
                  <a:lnTo>
                    <a:pt x="7226" y="3505"/>
                  </a:lnTo>
                  <a:cubicBezTo>
                    <a:pt x="7449" y="2622"/>
                    <a:pt x="7521" y="722"/>
                    <a:pt x="7137" y="481"/>
                  </a:cubicBezTo>
                  <a:cubicBezTo>
                    <a:pt x="6798" y="264"/>
                    <a:pt x="4436" y="0"/>
                    <a:pt x="2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2;p61">
              <a:extLst>
                <a:ext uri="{FF2B5EF4-FFF2-40B4-BE49-F238E27FC236}">
                  <a16:creationId xmlns:a16="http://schemas.microsoft.com/office/drawing/2014/main" id="{C9ED5F37-1089-D69E-2E77-881B82765094}"/>
                </a:ext>
              </a:extLst>
            </p:cNvPr>
            <p:cNvSpPr/>
            <p:nvPr/>
          </p:nvSpPr>
          <p:spPr>
            <a:xfrm>
              <a:off x="4715398" y="1035017"/>
              <a:ext cx="45137" cy="82120"/>
            </a:xfrm>
            <a:custGeom>
              <a:avLst/>
              <a:gdLst/>
              <a:ahLst/>
              <a:cxnLst/>
              <a:rect l="l" t="t" r="r" b="b"/>
              <a:pathLst>
                <a:path w="714" h="1299" extrusionOk="0">
                  <a:moveTo>
                    <a:pt x="675" y="0"/>
                  </a:moveTo>
                  <a:cubicBezTo>
                    <a:pt x="669" y="0"/>
                    <a:pt x="662" y="3"/>
                    <a:pt x="657" y="9"/>
                  </a:cubicBezTo>
                  <a:cubicBezTo>
                    <a:pt x="371" y="258"/>
                    <a:pt x="157" y="588"/>
                    <a:pt x="59" y="954"/>
                  </a:cubicBezTo>
                  <a:cubicBezTo>
                    <a:pt x="32" y="1052"/>
                    <a:pt x="14" y="1159"/>
                    <a:pt x="5" y="1266"/>
                  </a:cubicBezTo>
                  <a:cubicBezTo>
                    <a:pt x="0" y="1286"/>
                    <a:pt x="15" y="1298"/>
                    <a:pt x="30" y="1298"/>
                  </a:cubicBezTo>
                  <a:cubicBezTo>
                    <a:pt x="43" y="1298"/>
                    <a:pt x="55" y="1291"/>
                    <a:pt x="59" y="1275"/>
                  </a:cubicBezTo>
                  <a:cubicBezTo>
                    <a:pt x="95" y="910"/>
                    <a:pt x="237" y="562"/>
                    <a:pt x="469" y="276"/>
                  </a:cubicBezTo>
                  <a:cubicBezTo>
                    <a:pt x="541" y="196"/>
                    <a:pt x="612" y="116"/>
                    <a:pt x="692" y="53"/>
                  </a:cubicBezTo>
                  <a:cubicBezTo>
                    <a:pt x="713" y="32"/>
                    <a:pt x="696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3;p61">
              <a:extLst>
                <a:ext uri="{FF2B5EF4-FFF2-40B4-BE49-F238E27FC236}">
                  <a16:creationId xmlns:a16="http://schemas.microsoft.com/office/drawing/2014/main" id="{D2214CA9-45F2-B15C-15B9-DEFBAEC2DAC9}"/>
                </a:ext>
              </a:extLst>
            </p:cNvPr>
            <p:cNvSpPr/>
            <p:nvPr/>
          </p:nvSpPr>
          <p:spPr>
            <a:xfrm>
              <a:off x="4708634" y="1011817"/>
              <a:ext cx="35022" cy="79338"/>
            </a:xfrm>
            <a:custGeom>
              <a:avLst/>
              <a:gdLst/>
              <a:ahLst/>
              <a:cxnLst/>
              <a:rect l="l" t="t" r="r" b="b"/>
              <a:pathLst>
                <a:path w="554" h="1255" extrusionOk="0">
                  <a:moveTo>
                    <a:pt x="513" y="0"/>
                  </a:moveTo>
                  <a:cubicBezTo>
                    <a:pt x="507" y="0"/>
                    <a:pt x="500" y="3"/>
                    <a:pt x="496" y="10"/>
                  </a:cubicBezTo>
                  <a:cubicBezTo>
                    <a:pt x="211" y="349"/>
                    <a:pt x="32" y="786"/>
                    <a:pt x="5" y="1223"/>
                  </a:cubicBezTo>
                  <a:cubicBezTo>
                    <a:pt x="0" y="1243"/>
                    <a:pt x="15" y="1255"/>
                    <a:pt x="30" y="1255"/>
                  </a:cubicBezTo>
                  <a:cubicBezTo>
                    <a:pt x="42" y="1255"/>
                    <a:pt x="55" y="1248"/>
                    <a:pt x="59" y="1232"/>
                  </a:cubicBezTo>
                  <a:cubicBezTo>
                    <a:pt x="86" y="795"/>
                    <a:pt x="255" y="376"/>
                    <a:pt x="541" y="45"/>
                  </a:cubicBezTo>
                  <a:cubicBezTo>
                    <a:pt x="554" y="25"/>
                    <a:pt x="53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4;p61">
              <a:extLst>
                <a:ext uri="{FF2B5EF4-FFF2-40B4-BE49-F238E27FC236}">
                  <a16:creationId xmlns:a16="http://schemas.microsoft.com/office/drawing/2014/main" id="{D728D6E5-08D0-4FB9-C660-A57AC61F53DE}"/>
                </a:ext>
              </a:extLst>
            </p:cNvPr>
            <p:cNvSpPr/>
            <p:nvPr/>
          </p:nvSpPr>
          <p:spPr>
            <a:xfrm>
              <a:off x="4507038" y="164721"/>
              <a:ext cx="165883" cy="174986"/>
            </a:xfrm>
            <a:custGeom>
              <a:avLst/>
              <a:gdLst/>
              <a:ahLst/>
              <a:cxnLst/>
              <a:rect l="l" t="t" r="r" b="b"/>
              <a:pathLst>
                <a:path w="2624" h="2768" extrusionOk="0">
                  <a:moveTo>
                    <a:pt x="1444" y="1"/>
                  </a:moveTo>
                  <a:cubicBezTo>
                    <a:pt x="895" y="1"/>
                    <a:pt x="375" y="306"/>
                    <a:pt x="170" y="858"/>
                  </a:cubicBezTo>
                  <a:cubicBezTo>
                    <a:pt x="1" y="1295"/>
                    <a:pt x="72" y="1812"/>
                    <a:pt x="331" y="2205"/>
                  </a:cubicBezTo>
                  <a:cubicBezTo>
                    <a:pt x="465" y="2419"/>
                    <a:pt x="652" y="2589"/>
                    <a:pt x="830" y="2767"/>
                  </a:cubicBezTo>
                  <a:cubicBezTo>
                    <a:pt x="1348" y="2312"/>
                    <a:pt x="1874" y="1875"/>
                    <a:pt x="2391" y="1420"/>
                  </a:cubicBezTo>
                  <a:cubicBezTo>
                    <a:pt x="2409" y="1402"/>
                    <a:pt x="2445" y="1384"/>
                    <a:pt x="2445" y="1358"/>
                  </a:cubicBezTo>
                  <a:cubicBezTo>
                    <a:pt x="2525" y="983"/>
                    <a:pt x="2623" y="581"/>
                    <a:pt x="2293" y="287"/>
                  </a:cubicBezTo>
                  <a:cubicBezTo>
                    <a:pt x="2177" y="180"/>
                    <a:pt x="2026" y="109"/>
                    <a:pt x="1874" y="64"/>
                  </a:cubicBezTo>
                  <a:cubicBezTo>
                    <a:pt x="1732" y="22"/>
                    <a:pt x="1587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5;p61">
              <a:extLst>
                <a:ext uri="{FF2B5EF4-FFF2-40B4-BE49-F238E27FC236}">
                  <a16:creationId xmlns:a16="http://schemas.microsoft.com/office/drawing/2014/main" id="{DE206F11-CCB9-460E-0D11-41FD4EE2093B}"/>
                </a:ext>
              </a:extLst>
            </p:cNvPr>
            <p:cNvSpPr/>
            <p:nvPr/>
          </p:nvSpPr>
          <p:spPr>
            <a:xfrm>
              <a:off x="4529037" y="298992"/>
              <a:ext cx="84079" cy="135222"/>
            </a:xfrm>
            <a:custGeom>
              <a:avLst/>
              <a:gdLst/>
              <a:ahLst/>
              <a:cxnLst/>
              <a:rect l="l" t="t" r="r" b="b"/>
              <a:pathLst>
                <a:path w="1330" h="2139" extrusionOk="0">
                  <a:moveTo>
                    <a:pt x="268" y="1"/>
                  </a:moveTo>
                  <a:cubicBezTo>
                    <a:pt x="224" y="545"/>
                    <a:pt x="143" y="1089"/>
                    <a:pt x="27" y="1615"/>
                  </a:cubicBezTo>
                  <a:cubicBezTo>
                    <a:pt x="1" y="1740"/>
                    <a:pt x="45" y="1874"/>
                    <a:pt x="152" y="1954"/>
                  </a:cubicBezTo>
                  <a:cubicBezTo>
                    <a:pt x="338" y="2074"/>
                    <a:pt x="543" y="2139"/>
                    <a:pt x="753" y="2139"/>
                  </a:cubicBezTo>
                  <a:cubicBezTo>
                    <a:pt x="826" y="2139"/>
                    <a:pt x="900" y="2131"/>
                    <a:pt x="973" y="2115"/>
                  </a:cubicBezTo>
                  <a:cubicBezTo>
                    <a:pt x="1107" y="2088"/>
                    <a:pt x="1214" y="1972"/>
                    <a:pt x="1223" y="1838"/>
                  </a:cubicBezTo>
                  <a:cubicBezTo>
                    <a:pt x="1258" y="1491"/>
                    <a:pt x="1294" y="1134"/>
                    <a:pt x="1330" y="79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356;p61">
              <a:extLst>
                <a:ext uri="{FF2B5EF4-FFF2-40B4-BE49-F238E27FC236}">
                  <a16:creationId xmlns:a16="http://schemas.microsoft.com/office/drawing/2014/main" id="{2E57CCC7-8B34-F537-3A55-47E1C69F8233}"/>
                </a:ext>
              </a:extLst>
            </p:cNvPr>
            <p:cNvSpPr/>
            <p:nvPr/>
          </p:nvSpPr>
          <p:spPr>
            <a:xfrm>
              <a:off x="4539215" y="298992"/>
              <a:ext cx="73901" cy="108355"/>
            </a:xfrm>
            <a:custGeom>
              <a:avLst/>
              <a:gdLst/>
              <a:ahLst/>
              <a:cxnLst/>
              <a:rect l="l" t="t" r="r" b="b"/>
              <a:pathLst>
                <a:path w="1169" h="1714" extrusionOk="0">
                  <a:moveTo>
                    <a:pt x="107" y="1"/>
                  </a:moveTo>
                  <a:cubicBezTo>
                    <a:pt x="80" y="313"/>
                    <a:pt x="45" y="625"/>
                    <a:pt x="0" y="937"/>
                  </a:cubicBezTo>
                  <a:cubicBezTo>
                    <a:pt x="134" y="1223"/>
                    <a:pt x="366" y="1428"/>
                    <a:pt x="660" y="1589"/>
                  </a:cubicBezTo>
                  <a:cubicBezTo>
                    <a:pt x="794" y="1642"/>
                    <a:pt x="937" y="1687"/>
                    <a:pt x="1080" y="1714"/>
                  </a:cubicBezTo>
                  <a:cubicBezTo>
                    <a:pt x="1106" y="1401"/>
                    <a:pt x="1133" y="1089"/>
                    <a:pt x="1169" y="795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357;p61">
              <a:extLst>
                <a:ext uri="{FF2B5EF4-FFF2-40B4-BE49-F238E27FC236}">
                  <a16:creationId xmlns:a16="http://schemas.microsoft.com/office/drawing/2014/main" id="{0FCB50CC-05F1-76F3-46E2-1FF840633F4F}"/>
                </a:ext>
              </a:extLst>
            </p:cNvPr>
            <p:cNvSpPr/>
            <p:nvPr/>
          </p:nvSpPr>
          <p:spPr>
            <a:xfrm>
              <a:off x="4519997" y="206001"/>
              <a:ext cx="157412" cy="161710"/>
            </a:xfrm>
            <a:custGeom>
              <a:avLst/>
              <a:gdLst/>
              <a:ahLst/>
              <a:cxnLst/>
              <a:rect l="l" t="t" r="r" b="b"/>
              <a:pathLst>
                <a:path w="2490" h="2558" extrusionOk="0">
                  <a:moveTo>
                    <a:pt x="1734" y="0"/>
                  </a:moveTo>
                  <a:cubicBezTo>
                    <a:pt x="1391" y="0"/>
                    <a:pt x="1057" y="71"/>
                    <a:pt x="741" y="223"/>
                  </a:cubicBezTo>
                  <a:cubicBezTo>
                    <a:pt x="723" y="419"/>
                    <a:pt x="732" y="651"/>
                    <a:pt x="714" y="847"/>
                  </a:cubicBezTo>
                  <a:lnTo>
                    <a:pt x="509" y="1151"/>
                  </a:lnTo>
                  <a:cubicBezTo>
                    <a:pt x="509" y="1052"/>
                    <a:pt x="429" y="963"/>
                    <a:pt x="331" y="945"/>
                  </a:cubicBezTo>
                  <a:cubicBezTo>
                    <a:pt x="318" y="943"/>
                    <a:pt x="304" y="941"/>
                    <a:pt x="290" y="941"/>
                  </a:cubicBezTo>
                  <a:cubicBezTo>
                    <a:pt x="211" y="941"/>
                    <a:pt x="127" y="983"/>
                    <a:pt x="81" y="1044"/>
                  </a:cubicBezTo>
                  <a:cubicBezTo>
                    <a:pt x="19" y="1124"/>
                    <a:pt x="1" y="1231"/>
                    <a:pt x="28" y="1329"/>
                  </a:cubicBezTo>
                  <a:cubicBezTo>
                    <a:pt x="60" y="1491"/>
                    <a:pt x="210" y="1609"/>
                    <a:pt x="378" y="1609"/>
                  </a:cubicBezTo>
                  <a:cubicBezTo>
                    <a:pt x="395" y="1609"/>
                    <a:pt x="412" y="1608"/>
                    <a:pt x="429" y="1606"/>
                  </a:cubicBezTo>
                  <a:cubicBezTo>
                    <a:pt x="445" y="2052"/>
                    <a:pt x="727" y="2558"/>
                    <a:pt x="1484" y="2558"/>
                  </a:cubicBezTo>
                  <a:cubicBezTo>
                    <a:pt x="1559" y="2558"/>
                    <a:pt x="1638" y="2553"/>
                    <a:pt x="1723" y="2542"/>
                  </a:cubicBezTo>
                  <a:cubicBezTo>
                    <a:pt x="2490" y="2453"/>
                    <a:pt x="2285" y="1418"/>
                    <a:pt x="2276" y="517"/>
                  </a:cubicBezTo>
                  <a:cubicBezTo>
                    <a:pt x="2276" y="490"/>
                    <a:pt x="2213" y="205"/>
                    <a:pt x="2160" y="35"/>
                  </a:cubicBezTo>
                  <a:cubicBezTo>
                    <a:pt x="2017" y="12"/>
                    <a:pt x="1874" y="0"/>
                    <a:pt x="1734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358;p61">
              <a:extLst>
                <a:ext uri="{FF2B5EF4-FFF2-40B4-BE49-F238E27FC236}">
                  <a16:creationId xmlns:a16="http://schemas.microsoft.com/office/drawing/2014/main" id="{13767FB7-D695-0635-3CF0-02090AAF5A49}"/>
                </a:ext>
              </a:extLst>
            </p:cNvPr>
            <p:cNvSpPr/>
            <p:nvPr/>
          </p:nvSpPr>
          <p:spPr>
            <a:xfrm>
              <a:off x="4529037" y="270166"/>
              <a:ext cx="20925" cy="18396"/>
            </a:xfrm>
            <a:custGeom>
              <a:avLst/>
              <a:gdLst/>
              <a:ahLst/>
              <a:cxnLst/>
              <a:rect l="l" t="t" r="r" b="b"/>
              <a:pathLst>
                <a:path w="331" h="291" extrusionOk="0">
                  <a:moveTo>
                    <a:pt x="119" y="1"/>
                  </a:moveTo>
                  <a:cubicBezTo>
                    <a:pt x="77" y="1"/>
                    <a:pt x="35" y="19"/>
                    <a:pt x="9" y="55"/>
                  </a:cubicBezTo>
                  <a:cubicBezTo>
                    <a:pt x="1" y="64"/>
                    <a:pt x="9" y="82"/>
                    <a:pt x="18" y="91"/>
                  </a:cubicBezTo>
                  <a:cubicBezTo>
                    <a:pt x="21" y="94"/>
                    <a:pt x="24" y="95"/>
                    <a:pt x="28" y="95"/>
                  </a:cubicBezTo>
                  <a:cubicBezTo>
                    <a:pt x="37" y="95"/>
                    <a:pt x="48" y="88"/>
                    <a:pt x="54" y="82"/>
                  </a:cubicBezTo>
                  <a:cubicBezTo>
                    <a:pt x="67" y="61"/>
                    <a:pt x="89" y="52"/>
                    <a:pt x="113" y="52"/>
                  </a:cubicBezTo>
                  <a:cubicBezTo>
                    <a:pt x="140" y="52"/>
                    <a:pt x="169" y="63"/>
                    <a:pt x="188" y="82"/>
                  </a:cubicBezTo>
                  <a:cubicBezTo>
                    <a:pt x="250" y="127"/>
                    <a:pt x="259" y="207"/>
                    <a:pt x="277" y="269"/>
                  </a:cubicBezTo>
                  <a:cubicBezTo>
                    <a:pt x="277" y="282"/>
                    <a:pt x="287" y="291"/>
                    <a:pt x="295" y="291"/>
                  </a:cubicBezTo>
                  <a:cubicBezTo>
                    <a:pt x="298" y="291"/>
                    <a:pt x="301" y="290"/>
                    <a:pt x="304" y="287"/>
                  </a:cubicBezTo>
                  <a:cubicBezTo>
                    <a:pt x="322" y="287"/>
                    <a:pt x="331" y="269"/>
                    <a:pt x="322" y="260"/>
                  </a:cubicBezTo>
                  <a:cubicBezTo>
                    <a:pt x="304" y="171"/>
                    <a:pt x="286" y="82"/>
                    <a:pt x="206" y="29"/>
                  </a:cubicBezTo>
                  <a:cubicBezTo>
                    <a:pt x="180" y="10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359;p61">
              <a:extLst>
                <a:ext uri="{FF2B5EF4-FFF2-40B4-BE49-F238E27FC236}">
                  <a16:creationId xmlns:a16="http://schemas.microsoft.com/office/drawing/2014/main" id="{A53BD4DE-51CD-12B3-8070-6CB3CB71D2B0}"/>
                </a:ext>
              </a:extLst>
            </p:cNvPr>
            <p:cNvSpPr/>
            <p:nvPr/>
          </p:nvSpPr>
          <p:spPr>
            <a:xfrm>
              <a:off x="4614189" y="337364"/>
              <a:ext cx="12454" cy="3983"/>
            </a:xfrm>
            <a:custGeom>
              <a:avLst/>
              <a:gdLst/>
              <a:ahLst/>
              <a:cxnLst/>
              <a:rect l="l" t="t" r="r" b="b"/>
              <a:pathLst>
                <a:path w="197" h="63" extrusionOk="0">
                  <a:moveTo>
                    <a:pt x="36" y="0"/>
                  </a:moveTo>
                  <a:cubicBezTo>
                    <a:pt x="18" y="0"/>
                    <a:pt x="10" y="9"/>
                    <a:pt x="10" y="18"/>
                  </a:cubicBezTo>
                  <a:cubicBezTo>
                    <a:pt x="1" y="36"/>
                    <a:pt x="10" y="54"/>
                    <a:pt x="27" y="54"/>
                  </a:cubicBezTo>
                  <a:cubicBezTo>
                    <a:pt x="72" y="54"/>
                    <a:pt x="117" y="63"/>
                    <a:pt x="161" y="63"/>
                  </a:cubicBezTo>
                  <a:cubicBezTo>
                    <a:pt x="179" y="63"/>
                    <a:pt x="188" y="63"/>
                    <a:pt x="188" y="45"/>
                  </a:cubicBezTo>
                  <a:cubicBezTo>
                    <a:pt x="197" y="36"/>
                    <a:pt x="188" y="18"/>
                    <a:pt x="170" y="18"/>
                  </a:cubicBezTo>
                  <a:cubicBezTo>
                    <a:pt x="126" y="9"/>
                    <a:pt x="81" y="9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360;p61">
              <a:extLst>
                <a:ext uri="{FF2B5EF4-FFF2-40B4-BE49-F238E27FC236}">
                  <a16:creationId xmlns:a16="http://schemas.microsoft.com/office/drawing/2014/main" id="{6D0247DA-281F-9090-051E-4181BB4A6720}"/>
                </a:ext>
              </a:extLst>
            </p:cNvPr>
            <p:cNvSpPr/>
            <p:nvPr/>
          </p:nvSpPr>
          <p:spPr>
            <a:xfrm>
              <a:off x="4629234" y="265235"/>
              <a:ext cx="19408" cy="46844"/>
            </a:xfrm>
            <a:custGeom>
              <a:avLst/>
              <a:gdLst/>
              <a:ahLst/>
              <a:cxnLst/>
              <a:rect l="l" t="t" r="r" b="b"/>
              <a:pathLst>
                <a:path w="307" h="741" extrusionOk="0">
                  <a:moveTo>
                    <a:pt x="33" y="0"/>
                  </a:moveTo>
                  <a:cubicBezTo>
                    <a:pt x="16" y="0"/>
                    <a:pt x="1" y="18"/>
                    <a:pt x="12" y="35"/>
                  </a:cubicBezTo>
                  <a:cubicBezTo>
                    <a:pt x="48" y="98"/>
                    <a:pt x="84" y="169"/>
                    <a:pt x="119" y="231"/>
                  </a:cubicBezTo>
                  <a:cubicBezTo>
                    <a:pt x="155" y="294"/>
                    <a:pt x="191" y="356"/>
                    <a:pt x="227" y="428"/>
                  </a:cubicBezTo>
                  <a:cubicBezTo>
                    <a:pt x="289" y="561"/>
                    <a:pt x="93" y="615"/>
                    <a:pt x="30" y="695"/>
                  </a:cubicBezTo>
                  <a:cubicBezTo>
                    <a:pt x="17" y="715"/>
                    <a:pt x="39" y="740"/>
                    <a:pt x="58" y="740"/>
                  </a:cubicBezTo>
                  <a:cubicBezTo>
                    <a:pt x="64" y="740"/>
                    <a:pt x="70" y="738"/>
                    <a:pt x="75" y="731"/>
                  </a:cubicBezTo>
                  <a:cubicBezTo>
                    <a:pt x="111" y="677"/>
                    <a:pt x="182" y="651"/>
                    <a:pt x="227" y="606"/>
                  </a:cubicBezTo>
                  <a:cubicBezTo>
                    <a:pt x="271" y="561"/>
                    <a:pt x="307" y="508"/>
                    <a:pt x="289" y="446"/>
                  </a:cubicBezTo>
                  <a:cubicBezTo>
                    <a:pt x="280" y="410"/>
                    <a:pt x="262" y="374"/>
                    <a:pt x="244" y="347"/>
                  </a:cubicBezTo>
                  <a:cubicBezTo>
                    <a:pt x="227" y="312"/>
                    <a:pt x="200" y="276"/>
                    <a:pt x="182" y="240"/>
                  </a:cubicBezTo>
                  <a:cubicBezTo>
                    <a:pt x="137" y="160"/>
                    <a:pt x="102" y="89"/>
                    <a:pt x="57" y="17"/>
                  </a:cubicBezTo>
                  <a:cubicBezTo>
                    <a:pt x="51" y="5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361;p61">
              <a:extLst>
                <a:ext uri="{FF2B5EF4-FFF2-40B4-BE49-F238E27FC236}">
                  <a16:creationId xmlns:a16="http://schemas.microsoft.com/office/drawing/2014/main" id="{9C009502-9CD4-6A0E-464C-1712DF7349AB}"/>
                </a:ext>
              </a:extLst>
            </p:cNvPr>
            <p:cNvSpPr/>
            <p:nvPr/>
          </p:nvSpPr>
          <p:spPr>
            <a:xfrm>
              <a:off x="4597247" y="260114"/>
              <a:ext cx="13655" cy="9609"/>
            </a:xfrm>
            <a:custGeom>
              <a:avLst/>
              <a:gdLst/>
              <a:ahLst/>
              <a:cxnLst/>
              <a:rect l="l" t="t" r="r" b="b"/>
              <a:pathLst>
                <a:path w="216" h="152" extrusionOk="0">
                  <a:moveTo>
                    <a:pt x="117" y="0"/>
                  </a:moveTo>
                  <a:cubicBezTo>
                    <a:pt x="19" y="0"/>
                    <a:pt x="1" y="152"/>
                    <a:pt x="99" y="152"/>
                  </a:cubicBezTo>
                  <a:cubicBezTo>
                    <a:pt x="197" y="152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362;p61">
              <a:extLst>
                <a:ext uri="{FF2B5EF4-FFF2-40B4-BE49-F238E27FC236}">
                  <a16:creationId xmlns:a16="http://schemas.microsoft.com/office/drawing/2014/main" id="{B6DB2279-019A-09AA-C0EE-1FAEB5A971C3}"/>
                </a:ext>
              </a:extLst>
            </p:cNvPr>
            <p:cNvSpPr/>
            <p:nvPr/>
          </p:nvSpPr>
          <p:spPr>
            <a:xfrm>
              <a:off x="4642952" y="257838"/>
              <a:ext cx="13592" cy="10241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117" y="0"/>
                  </a:moveTo>
                  <a:cubicBezTo>
                    <a:pt x="18" y="0"/>
                    <a:pt x="1" y="161"/>
                    <a:pt x="99" y="161"/>
                  </a:cubicBezTo>
                  <a:cubicBezTo>
                    <a:pt x="197" y="161"/>
                    <a:pt x="21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363;p61">
              <a:extLst>
                <a:ext uri="{FF2B5EF4-FFF2-40B4-BE49-F238E27FC236}">
                  <a16:creationId xmlns:a16="http://schemas.microsoft.com/office/drawing/2014/main" id="{79F01EAC-3B41-3268-DBDA-476ED3CEE947}"/>
                </a:ext>
              </a:extLst>
            </p:cNvPr>
            <p:cNvSpPr/>
            <p:nvPr/>
          </p:nvSpPr>
          <p:spPr>
            <a:xfrm>
              <a:off x="4587954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1" y="98"/>
                    <a:pt x="38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9" y="66"/>
                    <a:pt x="451" y="77"/>
                  </a:cubicBezTo>
                  <a:cubicBezTo>
                    <a:pt x="454" y="78"/>
                    <a:pt x="457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8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364;p61">
              <a:extLst>
                <a:ext uri="{FF2B5EF4-FFF2-40B4-BE49-F238E27FC236}">
                  <a16:creationId xmlns:a16="http://schemas.microsoft.com/office/drawing/2014/main" id="{95D5EB6B-CE1D-C42E-EB5C-9B39E5A68484}"/>
                </a:ext>
              </a:extLst>
            </p:cNvPr>
            <p:cNvSpPr/>
            <p:nvPr/>
          </p:nvSpPr>
          <p:spPr>
            <a:xfrm>
              <a:off x="4631953" y="235523"/>
              <a:ext cx="31735" cy="6195"/>
            </a:xfrm>
            <a:custGeom>
              <a:avLst/>
              <a:gdLst/>
              <a:ahLst/>
              <a:cxnLst/>
              <a:rect l="l" t="t" r="r" b="b"/>
              <a:pathLst>
                <a:path w="502" h="98" extrusionOk="0">
                  <a:moveTo>
                    <a:pt x="272" y="1"/>
                  </a:moveTo>
                  <a:cubicBezTo>
                    <a:pt x="192" y="1"/>
                    <a:pt x="112" y="12"/>
                    <a:pt x="32" y="32"/>
                  </a:cubicBezTo>
                  <a:cubicBezTo>
                    <a:pt x="1" y="48"/>
                    <a:pt x="10" y="98"/>
                    <a:pt x="37" y="98"/>
                  </a:cubicBezTo>
                  <a:cubicBezTo>
                    <a:pt x="41" y="98"/>
                    <a:pt x="45" y="97"/>
                    <a:pt x="50" y="95"/>
                  </a:cubicBezTo>
                  <a:cubicBezTo>
                    <a:pt x="131" y="73"/>
                    <a:pt x="212" y="61"/>
                    <a:pt x="293" y="61"/>
                  </a:cubicBezTo>
                  <a:cubicBezTo>
                    <a:pt x="346" y="61"/>
                    <a:pt x="398" y="66"/>
                    <a:pt x="451" y="77"/>
                  </a:cubicBezTo>
                  <a:cubicBezTo>
                    <a:pt x="454" y="78"/>
                    <a:pt x="456" y="78"/>
                    <a:pt x="459" y="78"/>
                  </a:cubicBezTo>
                  <a:cubicBezTo>
                    <a:pt x="489" y="78"/>
                    <a:pt x="501" y="32"/>
                    <a:pt x="460" y="23"/>
                  </a:cubicBezTo>
                  <a:cubicBezTo>
                    <a:pt x="397" y="8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365;p61">
              <a:extLst>
                <a:ext uri="{FF2B5EF4-FFF2-40B4-BE49-F238E27FC236}">
                  <a16:creationId xmlns:a16="http://schemas.microsoft.com/office/drawing/2014/main" id="{4E686743-A5A7-FB17-1FAA-9C88A134E8C0}"/>
                </a:ext>
              </a:extLst>
            </p:cNvPr>
            <p:cNvSpPr/>
            <p:nvPr/>
          </p:nvSpPr>
          <p:spPr>
            <a:xfrm>
              <a:off x="4595477" y="320802"/>
              <a:ext cx="46086" cy="6511"/>
            </a:xfrm>
            <a:custGeom>
              <a:avLst/>
              <a:gdLst/>
              <a:ahLst/>
              <a:cxnLst/>
              <a:rect l="l" t="t" r="r" b="b"/>
              <a:pathLst>
                <a:path w="729" h="103" extrusionOk="0">
                  <a:moveTo>
                    <a:pt x="55" y="0"/>
                  </a:moveTo>
                  <a:cubicBezTo>
                    <a:pt x="21" y="0"/>
                    <a:pt x="1" y="41"/>
                    <a:pt x="47" y="48"/>
                  </a:cubicBezTo>
                  <a:cubicBezTo>
                    <a:pt x="161" y="85"/>
                    <a:pt x="288" y="103"/>
                    <a:pt x="414" y="103"/>
                  </a:cubicBezTo>
                  <a:cubicBezTo>
                    <a:pt x="505" y="103"/>
                    <a:pt x="595" y="94"/>
                    <a:pt x="680" y="75"/>
                  </a:cubicBezTo>
                  <a:cubicBezTo>
                    <a:pt x="729" y="59"/>
                    <a:pt x="704" y="20"/>
                    <a:pt x="665" y="20"/>
                  </a:cubicBezTo>
                  <a:cubicBezTo>
                    <a:pt x="661" y="20"/>
                    <a:pt x="657" y="21"/>
                    <a:pt x="653" y="21"/>
                  </a:cubicBezTo>
                  <a:cubicBezTo>
                    <a:pt x="572" y="41"/>
                    <a:pt x="487" y="50"/>
                    <a:pt x="401" y="50"/>
                  </a:cubicBezTo>
                  <a:cubicBezTo>
                    <a:pt x="288" y="50"/>
                    <a:pt x="175" y="34"/>
                    <a:pt x="74" y="4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366;p61">
              <a:extLst>
                <a:ext uri="{FF2B5EF4-FFF2-40B4-BE49-F238E27FC236}">
                  <a16:creationId xmlns:a16="http://schemas.microsoft.com/office/drawing/2014/main" id="{22BFAE7B-0426-2B8A-7056-C73512896A6D}"/>
                </a:ext>
              </a:extLst>
            </p:cNvPr>
            <p:cNvSpPr/>
            <p:nvPr/>
          </p:nvSpPr>
          <p:spPr>
            <a:xfrm>
              <a:off x="4519238" y="417838"/>
              <a:ext cx="108039" cy="32873"/>
            </a:xfrm>
            <a:custGeom>
              <a:avLst/>
              <a:gdLst/>
              <a:ahLst/>
              <a:cxnLst/>
              <a:rect l="l" t="t" r="r" b="b"/>
              <a:pathLst>
                <a:path w="1709" h="520" extrusionOk="0">
                  <a:moveTo>
                    <a:pt x="50" y="0"/>
                  </a:moveTo>
                  <a:cubicBezTo>
                    <a:pt x="25" y="0"/>
                    <a:pt x="1" y="24"/>
                    <a:pt x="13" y="48"/>
                  </a:cubicBezTo>
                  <a:cubicBezTo>
                    <a:pt x="147" y="244"/>
                    <a:pt x="352" y="404"/>
                    <a:pt x="593" y="476"/>
                  </a:cubicBezTo>
                  <a:cubicBezTo>
                    <a:pt x="691" y="505"/>
                    <a:pt x="795" y="519"/>
                    <a:pt x="900" y="519"/>
                  </a:cubicBezTo>
                  <a:cubicBezTo>
                    <a:pt x="1052" y="519"/>
                    <a:pt x="1205" y="489"/>
                    <a:pt x="1342" y="431"/>
                  </a:cubicBezTo>
                  <a:cubicBezTo>
                    <a:pt x="1476" y="369"/>
                    <a:pt x="1592" y="289"/>
                    <a:pt x="1690" y="181"/>
                  </a:cubicBezTo>
                  <a:cubicBezTo>
                    <a:pt x="1709" y="156"/>
                    <a:pt x="1683" y="131"/>
                    <a:pt x="1657" y="131"/>
                  </a:cubicBezTo>
                  <a:cubicBezTo>
                    <a:pt x="1646" y="131"/>
                    <a:pt x="1635" y="135"/>
                    <a:pt x="1628" y="146"/>
                  </a:cubicBezTo>
                  <a:cubicBezTo>
                    <a:pt x="1450" y="340"/>
                    <a:pt x="1170" y="453"/>
                    <a:pt x="894" y="453"/>
                  </a:cubicBezTo>
                  <a:cubicBezTo>
                    <a:pt x="865" y="453"/>
                    <a:pt x="836" y="452"/>
                    <a:pt x="807" y="449"/>
                  </a:cubicBezTo>
                  <a:cubicBezTo>
                    <a:pt x="512" y="422"/>
                    <a:pt x="236" y="253"/>
                    <a:pt x="84" y="21"/>
                  </a:cubicBezTo>
                  <a:cubicBezTo>
                    <a:pt x="75" y="6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367;p61">
              <a:extLst>
                <a:ext uri="{FF2B5EF4-FFF2-40B4-BE49-F238E27FC236}">
                  <a16:creationId xmlns:a16="http://schemas.microsoft.com/office/drawing/2014/main" id="{1CB30193-4C54-D0B8-9F46-3894F25BF645}"/>
                </a:ext>
              </a:extLst>
            </p:cNvPr>
            <p:cNvSpPr/>
            <p:nvPr/>
          </p:nvSpPr>
          <p:spPr>
            <a:xfrm>
              <a:off x="4364359" y="418850"/>
              <a:ext cx="137688" cy="254261"/>
            </a:xfrm>
            <a:custGeom>
              <a:avLst/>
              <a:gdLst/>
              <a:ahLst/>
              <a:cxnLst/>
              <a:rect l="l" t="t" r="r" b="b"/>
              <a:pathLst>
                <a:path w="2178" h="4022" extrusionOk="0">
                  <a:moveTo>
                    <a:pt x="1121" y="0"/>
                  </a:moveTo>
                  <a:cubicBezTo>
                    <a:pt x="1095" y="0"/>
                    <a:pt x="1070" y="2"/>
                    <a:pt x="1044" y="5"/>
                  </a:cubicBezTo>
                  <a:cubicBezTo>
                    <a:pt x="786" y="41"/>
                    <a:pt x="572" y="228"/>
                    <a:pt x="438" y="451"/>
                  </a:cubicBezTo>
                  <a:cubicBezTo>
                    <a:pt x="313" y="674"/>
                    <a:pt x="259" y="933"/>
                    <a:pt x="215" y="1191"/>
                  </a:cubicBezTo>
                  <a:cubicBezTo>
                    <a:pt x="63" y="2057"/>
                    <a:pt x="1" y="2940"/>
                    <a:pt x="10" y="3823"/>
                  </a:cubicBezTo>
                  <a:cubicBezTo>
                    <a:pt x="384" y="3946"/>
                    <a:pt x="790" y="4022"/>
                    <a:pt x="1187" y="4022"/>
                  </a:cubicBezTo>
                  <a:cubicBezTo>
                    <a:pt x="1481" y="4022"/>
                    <a:pt x="1769" y="3980"/>
                    <a:pt x="2035" y="3886"/>
                  </a:cubicBezTo>
                  <a:cubicBezTo>
                    <a:pt x="2044" y="3288"/>
                    <a:pt x="2052" y="2681"/>
                    <a:pt x="2133" y="1994"/>
                  </a:cubicBezTo>
                  <a:cubicBezTo>
                    <a:pt x="2177" y="1629"/>
                    <a:pt x="2035" y="906"/>
                    <a:pt x="1883" y="576"/>
                  </a:cubicBezTo>
                  <a:cubicBezTo>
                    <a:pt x="1750" y="261"/>
                    <a:pt x="1449" y="0"/>
                    <a:pt x="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368;p61">
              <a:extLst>
                <a:ext uri="{FF2B5EF4-FFF2-40B4-BE49-F238E27FC236}">
                  <a16:creationId xmlns:a16="http://schemas.microsoft.com/office/drawing/2014/main" id="{B309F6F6-631B-6C63-6700-67FECE9FC9A1}"/>
                </a:ext>
              </a:extLst>
            </p:cNvPr>
            <p:cNvSpPr/>
            <p:nvPr/>
          </p:nvSpPr>
          <p:spPr>
            <a:xfrm>
              <a:off x="4364928" y="660525"/>
              <a:ext cx="320386" cy="281444"/>
            </a:xfrm>
            <a:custGeom>
              <a:avLst/>
              <a:gdLst/>
              <a:ahLst/>
              <a:cxnLst/>
              <a:rect l="l" t="t" r="r" b="b"/>
              <a:pathLst>
                <a:path w="5068" h="4452" extrusionOk="0">
                  <a:moveTo>
                    <a:pt x="1" y="0"/>
                  </a:moveTo>
                  <a:cubicBezTo>
                    <a:pt x="18" y="1133"/>
                    <a:pt x="161" y="2275"/>
                    <a:pt x="402" y="3363"/>
                  </a:cubicBezTo>
                  <a:cubicBezTo>
                    <a:pt x="438" y="3542"/>
                    <a:pt x="563" y="3684"/>
                    <a:pt x="732" y="3738"/>
                  </a:cubicBezTo>
                  <a:cubicBezTo>
                    <a:pt x="2017" y="4175"/>
                    <a:pt x="3489" y="4434"/>
                    <a:pt x="4836" y="4452"/>
                  </a:cubicBezTo>
                  <a:cubicBezTo>
                    <a:pt x="4934" y="4300"/>
                    <a:pt x="4978" y="4157"/>
                    <a:pt x="5068" y="4015"/>
                  </a:cubicBezTo>
                  <a:cubicBezTo>
                    <a:pt x="3863" y="3479"/>
                    <a:pt x="3141" y="2953"/>
                    <a:pt x="1927" y="2427"/>
                  </a:cubicBezTo>
                  <a:cubicBezTo>
                    <a:pt x="2017" y="1650"/>
                    <a:pt x="2017" y="732"/>
                    <a:pt x="2026" y="63"/>
                  </a:cubicBezTo>
                  <a:lnTo>
                    <a:pt x="2026" y="63"/>
                  </a:lnTo>
                  <a:cubicBezTo>
                    <a:pt x="1760" y="157"/>
                    <a:pt x="1472" y="199"/>
                    <a:pt x="1178" y="199"/>
                  </a:cubicBezTo>
                  <a:cubicBezTo>
                    <a:pt x="781" y="199"/>
                    <a:pt x="375" y="123"/>
                    <a:pt x="1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369;p61">
              <a:extLst>
                <a:ext uri="{FF2B5EF4-FFF2-40B4-BE49-F238E27FC236}">
                  <a16:creationId xmlns:a16="http://schemas.microsoft.com/office/drawing/2014/main" id="{3B512879-F384-97F4-6DED-196C11FB42F5}"/>
                </a:ext>
              </a:extLst>
            </p:cNvPr>
            <p:cNvSpPr/>
            <p:nvPr/>
          </p:nvSpPr>
          <p:spPr>
            <a:xfrm>
              <a:off x="4491233" y="557293"/>
              <a:ext cx="10241" cy="107533"/>
            </a:xfrm>
            <a:custGeom>
              <a:avLst/>
              <a:gdLst/>
              <a:ahLst/>
              <a:cxnLst/>
              <a:rect l="l" t="t" r="r" b="b"/>
              <a:pathLst>
                <a:path w="162" h="1701" extrusionOk="0">
                  <a:moveTo>
                    <a:pt x="135" y="1"/>
                  </a:moveTo>
                  <a:cubicBezTo>
                    <a:pt x="121" y="1"/>
                    <a:pt x="108" y="9"/>
                    <a:pt x="108" y="27"/>
                  </a:cubicBezTo>
                  <a:cubicBezTo>
                    <a:pt x="72" y="571"/>
                    <a:pt x="37" y="1125"/>
                    <a:pt x="1" y="1669"/>
                  </a:cubicBezTo>
                  <a:cubicBezTo>
                    <a:pt x="1" y="1689"/>
                    <a:pt x="18" y="1700"/>
                    <a:pt x="33" y="1700"/>
                  </a:cubicBezTo>
                  <a:cubicBezTo>
                    <a:pt x="44" y="1700"/>
                    <a:pt x="54" y="1693"/>
                    <a:pt x="54" y="1678"/>
                  </a:cubicBezTo>
                  <a:lnTo>
                    <a:pt x="161" y="27"/>
                  </a:lnTo>
                  <a:cubicBezTo>
                    <a:pt x="161" y="9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370;p61">
              <a:extLst>
                <a:ext uri="{FF2B5EF4-FFF2-40B4-BE49-F238E27FC236}">
                  <a16:creationId xmlns:a16="http://schemas.microsoft.com/office/drawing/2014/main" id="{C86A530E-C49F-7DE1-743C-ADC651E99F49}"/>
                </a:ext>
              </a:extLst>
            </p:cNvPr>
            <p:cNvSpPr/>
            <p:nvPr/>
          </p:nvSpPr>
          <p:spPr>
            <a:xfrm>
              <a:off x="4371439" y="660841"/>
              <a:ext cx="123653" cy="13086"/>
            </a:xfrm>
            <a:custGeom>
              <a:avLst/>
              <a:gdLst/>
              <a:ahLst/>
              <a:cxnLst/>
              <a:rect l="l" t="t" r="r" b="b"/>
              <a:pathLst>
                <a:path w="1956" h="207" extrusionOk="0">
                  <a:moveTo>
                    <a:pt x="35" y="0"/>
                  </a:moveTo>
                  <a:cubicBezTo>
                    <a:pt x="10" y="0"/>
                    <a:pt x="1" y="42"/>
                    <a:pt x="31" y="58"/>
                  </a:cubicBezTo>
                  <a:cubicBezTo>
                    <a:pt x="340" y="157"/>
                    <a:pt x="669" y="206"/>
                    <a:pt x="996" y="206"/>
                  </a:cubicBezTo>
                  <a:cubicBezTo>
                    <a:pt x="1169" y="206"/>
                    <a:pt x="1342" y="192"/>
                    <a:pt x="1512" y="165"/>
                  </a:cubicBezTo>
                  <a:cubicBezTo>
                    <a:pt x="1655" y="138"/>
                    <a:pt x="1789" y="111"/>
                    <a:pt x="1923" y="66"/>
                  </a:cubicBezTo>
                  <a:cubicBezTo>
                    <a:pt x="1956" y="58"/>
                    <a:pt x="1935" y="12"/>
                    <a:pt x="1904" y="12"/>
                  </a:cubicBezTo>
                  <a:cubicBezTo>
                    <a:pt x="1901" y="12"/>
                    <a:pt x="1899" y="12"/>
                    <a:pt x="1896" y="13"/>
                  </a:cubicBezTo>
                  <a:cubicBezTo>
                    <a:pt x="1603" y="103"/>
                    <a:pt x="1296" y="147"/>
                    <a:pt x="989" y="147"/>
                  </a:cubicBezTo>
                  <a:cubicBezTo>
                    <a:pt x="809" y="147"/>
                    <a:pt x="629" y="132"/>
                    <a:pt x="451" y="102"/>
                  </a:cubicBezTo>
                  <a:cubicBezTo>
                    <a:pt x="317" y="75"/>
                    <a:pt x="183" y="40"/>
                    <a:pt x="49" y="4"/>
                  </a:cubicBezTo>
                  <a:cubicBezTo>
                    <a:pt x="44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371;p61">
              <a:extLst>
                <a:ext uri="{FF2B5EF4-FFF2-40B4-BE49-F238E27FC236}">
                  <a16:creationId xmlns:a16="http://schemas.microsoft.com/office/drawing/2014/main" id="{318296B7-C89C-D678-D556-B639ED48D1D4}"/>
                </a:ext>
              </a:extLst>
            </p:cNvPr>
            <p:cNvSpPr/>
            <p:nvPr/>
          </p:nvSpPr>
          <p:spPr>
            <a:xfrm>
              <a:off x="4641245" y="893160"/>
              <a:ext cx="116826" cy="66505"/>
            </a:xfrm>
            <a:custGeom>
              <a:avLst/>
              <a:gdLst/>
              <a:ahLst/>
              <a:cxnLst/>
              <a:rect l="l" t="t" r="r" b="b"/>
              <a:pathLst>
                <a:path w="1848" h="1052" extrusionOk="0">
                  <a:moveTo>
                    <a:pt x="1487" y="1"/>
                  </a:moveTo>
                  <a:cubicBezTo>
                    <a:pt x="1456" y="1"/>
                    <a:pt x="1424" y="2"/>
                    <a:pt x="1393" y="4"/>
                  </a:cubicBezTo>
                  <a:cubicBezTo>
                    <a:pt x="946" y="22"/>
                    <a:pt x="500" y="94"/>
                    <a:pt x="72" y="210"/>
                  </a:cubicBezTo>
                  <a:lnTo>
                    <a:pt x="1" y="638"/>
                  </a:lnTo>
                  <a:cubicBezTo>
                    <a:pt x="358" y="879"/>
                    <a:pt x="777" y="1021"/>
                    <a:pt x="1214" y="1048"/>
                  </a:cubicBezTo>
                  <a:cubicBezTo>
                    <a:pt x="1250" y="1050"/>
                    <a:pt x="1287" y="1052"/>
                    <a:pt x="1324" y="1052"/>
                  </a:cubicBezTo>
                  <a:cubicBezTo>
                    <a:pt x="1451" y="1052"/>
                    <a:pt x="1579" y="1033"/>
                    <a:pt x="1669" y="950"/>
                  </a:cubicBezTo>
                  <a:cubicBezTo>
                    <a:pt x="1812" y="834"/>
                    <a:pt x="1830" y="629"/>
                    <a:pt x="1839" y="451"/>
                  </a:cubicBezTo>
                  <a:cubicBezTo>
                    <a:pt x="1847" y="317"/>
                    <a:pt x="1847" y="165"/>
                    <a:pt x="1740" y="76"/>
                  </a:cubicBezTo>
                  <a:cubicBezTo>
                    <a:pt x="1674" y="16"/>
                    <a:pt x="1582" y="1"/>
                    <a:pt x="148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372;p61">
              <a:extLst>
                <a:ext uri="{FF2B5EF4-FFF2-40B4-BE49-F238E27FC236}">
                  <a16:creationId xmlns:a16="http://schemas.microsoft.com/office/drawing/2014/main" id="{4E775F13-9F3A-72A6-3FA3-F5A031A3B10D}"/>
                </a:ext>
              </a:extLst>
            </p:cNvPr>
            <p:cNvSpPr/>
            <p:nvPr/>
          </p:nvSpPr>
          <p:spPr>
            <a:xfrm>
              <a:off x="4742202" y="893982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19" y="0"/>
                  </a:moveTo>
                  <a:lnTo>
                    <a:pt x="1" y="232"/>
                  </a:lnTo>
                  <a:cubicBezTo>
                    <a:pt x="143" y="259"/>
                    <a:pt x="304" y="304"/>
                    <a:pt x="456" y="322"/>
                  </a:cubicBezTo>
                  <a:cubicBezTo>
                    <a:pt x="500" y="375"/>
                    <a:pt x="527" y="464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07"/>
                    <a:pt x="759" y="491"/>
                  </a:cubicBezTo>
                  <a:cubicBezTo>
                    <a:pt x="705" y="348"/>
                    <a:pt x="634" y="214"/>
                    <a:pt x="572" y="81"/>
                  </a:cubicBezTo>
                  <a:cubicBezTo>
                    <a:pt x="393" y="54"/>
                    <a:pt x="206" y="27"/>
                    <a:pt x="19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373;p61">
              <a:extLst>
                <a:ext uri="{FF2B5EF4-FFF2-40B4-BE49-F238E27FC236}">
                  <a16:creationId xmlns:a16="http://schemas.microsoft.com/office/drawing/2014/main" id="{CEDE1B6D-66F9-3D36-9959-E23E0EB1DE42}"/>
                </a:ext>
              </a:extLst>
            </p:cNvPr>
            <p:cNvSpPr/>
            <p:nvPr/>
          </p:nvSpPr>
          <p:spPr>
            <a:xfrm>
              <a:off x="4732656" y="911430"/>
              <a:ext cx="47982" cy="55379"/>
            </a:xfrm>
            <a:custGeom>
              <a:avLst/>
              <a:gdLst/>
              <a:ahLst/>
              <a:cxnLst/>
              <a:rect l="l" t="t" r="r" b="b"/>
              <a:pathLst>
                <a:path w="759" h="876" extrusionOk="0">
                  <a:moveTo>
                    <a:pt x="18" y="1"/>
                  </a:moveTo>
                  <a:lnTo>
                    <a:pt x="0" y="242"/>
                  </a:lnTo>
                  <a:cubicBezTo>
                    <a:pt x="143" y="260"/>
                    <a:pt x="303" y="304"/>
                    <a:pt x="455" y="331"/>
                  </a:cubicBezTo>
                  <a:cubicBezTo>
                    <a:pt x="491" y="385"/>
                    <a:pt x="526" y="474"/>
                    <a:pt x="571" y="527"/>
                  </a:cubicBezTo>
                  <a:cubicBezTo>
                    <a:pt x="517" y="643"/>
                    <a:pt x="571" y="813"/>
                    <a:pt x="687" y="875"/>
                  </a:cubicBezTo>
                  <a:cubicBezTo>
                    <a:pt x="714" y="759"/>
                    <a:pt x="732" y="616"/>
                    <a:pt x="758" y="501"/>
                  </a:cubicBezTo>
                  <a:cubicBezTo>
                    <a:pt x="705" y="358"/>
                    <a:pt x="633" y="224"/>
                    <a:pt x="571" y="81"/>
                  </a:cubicBezTo>
                  <a:cubicBezTo>
                    <a:pt x="393" y="54"/>
                    <a:pt x="205" y="28"/>
                    <a:pt x="18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374;p61">
              <a:extLst>
                <a:ext uri="{FF2B5EF4-FFF2-40B4-BE49-F238E27FC236}">
                  <a16:creationId xmlns:a16="http://schemas.microsoft.com/office/drawing/2014/main" id="{CFC7F2C2-7E24-5DFD-5AF1-619D0E7095F9}"/>
                </a:ext>
              </a:extLst>
            </p:cNvPr>
            <p:cNvSpPr/>
            <p:nvPr/>
          </p:nvSpPr>
          <p:spPr>
            <a:xfrm>
              <a:off x="4720771" y="920470"/>
              <a:ext cx="47982" cy="55315"/>
            </a:xfrm>
            <a:custGeom>
              <a:avLst/>
              <a:gdLst/>
              <a:ahLst/>
              <a:cxnLst/>
              <a:rect l="l" t="t" r="r" b="b"/>
              <a:pathLst>
                <a:path w="759" h="875" extrusionOk="0">
                  <a:moveTo>
                    <a:pt x="27" y="1"/>
                  </a:moveTo>
                  <a:lnTo>
                    <a:pt x="1" y="242"/>
                  </a:lnTo>
                  <a:cubicBezTo>
                    <a:pt x="152" y="259"/>
                    <a:pt x="313" y="304"/>
                    <a:pt x="456" y="331"/>
                  </a:cubicBezTo>
                  <a:cubicBezTo>
                    <a:pt x="500" y="384"/>
                    <a:pt x="536" y="473"/>
                    <a:pt x="572" y="527"/>
                  </a:cubicBezTo>
                  <a:cubicBezTo>
                    <a:pt x="518" y="643"/>
                    <a:pt x="572" y="812"/>
                    <a:pt x="688" y="875"/>
                  </a:cubicBezTo>
                  <a:cubicBezTo>
                    <a:pt x="714" y="759"/>
                    <a:pt x="732" y="616"/>
                    <a:pt x="759" y="491"/>
                  </a:cubicBezTo>
                  <a:cubicBezTo>
                    <a:pt x="705" y="358"/>
                    <a:pt x="634" y="215"/>
                    <a:pt x="581" y="81"/>
                  </a:cubicBezTo>
                  <a:cubicBezTo>
                    <a:pt x="393" y="54"/>
                    <a:pt x="206" y="27"/>
                    <a:pt x="27" y="1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375;p61">
              <a:extLst>
                <a:ext uri="{FF2B5EF4-FFF2-40B4-BE49-F238E27FC236}">
                  <a16:creationId xmlns:a16="http://schemas.microsoft.com/office/drawing/2014/main" id="{64418CA3-D7FF-B966-EB12-3A06BC513DC7}"/>
                </a:ext>
              </a:extLst>
            </p:cNvPr>
            <p:cNvSpPr/>
            <p:nvPr/>
          </p:nvSpPr>
          <p:spPr>
            <a:xfrm>
              <a:off x="4709519" y="930079"/>
              <a:ext cx="47982" cy="55884"/>
            </a:xfrm>
            <a:custGeom>
              <a:avLst/>
              <a:gdLst/>
              <a:ahLst/>
              <a:cxnLst/>
              <a:rect l="l" t="t" r="r" b="b"/>
              <a:pathLst>
                <a:path w="759" h="884" extrusionOk="0">
                  <a:moveTo>
                    <a:pt x="18" y="0"/>
                  </a:moveTo>
                  <a:lnTo>
                    <a:pt x="0" y="241"/>
                  </a:lnTo>
                  <a:cubicBezTo>
                    <a:pt x="143" y="268"/>
                    <a:pt x="304" y="313"/>
                    <a:pt x="446" y="330"/>
                  </a:cubicBezTo>
                  <a:cubicBezTo>
                    <a:pt x="491" y="384"/>
                    <a:pt x="527" y="473"/>
                    <a:pt x="571" y="527"/>
                  </a:cubicBezTo>
                  <a:cubicBezTo>
                    <a:pt x="509" y="643"/>
                    <a:pt x="571" y="821"/>
                    <a:pt x="678" y="883"/>
                  </a:cubicBezTo>
                  <a:cubicBezTo>
                    <a:pt x="705" y="768"/>
                    <a:pt x="732" y="616"/>
                    <a:pt x="759" y="500"/>
                  </a:cubicBezTo>
                  <a:cubicBezTo>
                    <a:pt x="696" y="357"/>
                    <a:pt x="625" y="223"/>
                    <a:pt x="571" y="90"/>
                  </a:cubicBezTo>
                  <a:cubicBezTo>
                    <a:pt x="384" y="63"/>
                    <a:pt x="205" y="27"/>
                    <a:pt x="18" y="0"/>
                  </a:cubicBezTo>
                  <a:close/>
                </a:path>
              </a:pathLst>
            </a:custGeom>
            <a:solidFill>
              <a:srgbClr val="F6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376;p61">
              <a:extLst>
                <a:ext uri="{FF2B5EF4-FFF2-40B4-BE49-F238E27FC236}">
                  <a16:creationId xmlns:a16="http://schemas.microsoft.com/office/drawing/2014/main" id="{58E48D6A-5B91-79D3-F6C7-B26465B95ADE}"/>
                </a:ext>
              </a:extLst>
            </p:cNvPr>
            <p:cNvSpPr/>
            <p:nvPr/>
          </p:nvSpPr>
          <p:spPr>
            <a:xfrm>
              <a:off x="4362083" y="860162"/>
              <a:ext cx="157981" cy="292191"/>
            </a:xfrm>
            <a:custGeom>
              <a:avLst/>
              <a:gdLst/>
              <a:ahLst/>
              <a:cxnLst/>
              <a:rect l="l" t="t" r="r" b="b"/>
              <a:pathLst>
                <a:path w="2499" h="4622" extrusionOk="0">
                  <a:moveTo>
                    <a:pt x="385" y="0"/>
                  </a:moveTo>
                  <a:cubicBezTo>
                    <a:pt x="170" y="0"/>
                    <a:pt x="1" y="179"/>
                    <a:pt x="1" y="393"/>
                  </a:cubicBezTo>
                  <a:lnTo>
                    <a:pt x="1" y="4621"/>
                  </a:lnTo>
                  <a:lnTo>
                    <a:pt x="2499" y="4621"/>
                  </a:lnTo>
                  <a:lnTo>
                    <a:pt x="2499" y="2114"/>
                  </a:lnTo>
                  <a:cubicBezTo>
                    <a:pt x="2499" y="946"/>
                    <a:pt x="1553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884;p36">
            <a:extLst>
              <a:ext uri="{FF2B5EF4-FFF2-40B4-BE49-F238E27FC236}">
                <a16:creationId xmlns:a16="http://schemas.microsoft.com/office/drawing/2014/main" id="{D67F4415-17E1-C790-206E-EC2C1EAD1BE6}"/>
              </a:ext>
            </a:extLst>
          </p:cNvPr>
          <p:cNvSpPr txBox="1">
            <a:spLocks/>
          </p:cNvSpPr>
          <p:nvPr/>
        </p:nvSpPr>
        <p:spPr>
          <a:xfrm>
            <a:off x="420361" y="163089"/>
            <a:ext cx="3739640" cy="100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just"/>
            <a:r>
              <a:rPr lang="en-US" sz="1200" b="1" dirty="0" err="1"/>
              <a:t>Cada</a:t>
            </a:r>
            <a:r>
              <a:rPr lang="en-US" sz="1200" b="1" dirty="0"/>
              <a:t> </a:t>
            </a:r>
            <a:r>
              <a:rPr lang="en-US" sz="1200" b="1" dirty="0" err="1"/>
              <a:t>fase</a:t>
            </a:r>
            <a:r>
              <a:rPr lang="en-US" sz="1200" b="1" dirty="0"/>
              <a:t> de </a:t>
            </a:r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dividida</a:t>
            </a:r>
            <a:r>
              <a:rPr lang="en-US" sz="1200" b="1" dirty="0"/>
              <a:t> </a:t>
            </a:r>
            <a:r>
              <a:rPr lang="en-US" sz="1200" b="1" dirty="0" err="1"/>
              <a:t>em</a:t>
            </a:r>
            <a:r>
              <a:rPr lang="en-US" sz="1200" b="1" dirty="0"/>
              <a:t> 1 ou mais </a:t>
            </a:r>
            <a:r>
              <a:rPr lang="en-US" sz="1200" b="1" dirty="0" err="1"/>
              <a:t>ciclos</a:t>
            </a:r>
            <a:r>
              <a:rPr lang="en-US" sz="1200" b="1" dirty="0"/>
              <a:t>/</a:t>
            </a:r>
            <a:r>
              <a:rPr lang="en-US" sz="1200" b="1" dirty="0" err="1"/>
              <a:t>iterações</a:t>
            </a:r>
            <a:r>
              <a:rPr lang="en-US" sz="1200" b="1" dirty="0"/>
              <a:t> de DBR, com o </a:t>
            </a:r>
            <a:r>
              <a:rPr lang="en-US" sz="1200" b="1" dirty="0" err="1"/>
              <a:t>intuito</a:t>
            </a:r>
            <a:r>
              <a:rPr lang="en-US" sz="1200" b="1" dirty="0"/>
              <a:t> de </a:t>
            </a:r>
            <a:r>
              <a:rPr lang="en-US" sz="1200" b="1" dirty="0" err="1"/>
              <a:t>produzir</a:t>
            </a:r>
            <a:r>
              <a:rPr lang="en-US" sz="1200" b="1" dirty="0"/>
              <a:t> 1 ou mais </a:t>
            </a:r>
            <a:r>
              <a:rPr lang="en-US" sz="1200" b="1" dirty="0" err="1"/>
              <a:t>artefactos</a:t>
            </a:r>
            <a:r>
              <a:rPr lang="en-US" sz="1200" b="1" dirty="0"/>
              <a:t>/</a:t>
            </a:r>
            <a:r>
              <a:rPr lang="en-US" sz="1200" b="1" dirty="0" err="1"/>
              <a:t>soluções</a:t>
            </a:r>
            <a:r>
              <a:rPr lang="en-US" sz="1200" b="1" dirty="0"/>
              <a:t>.</a:t>
            </a:r>
            <a:endParaRPr lang="en" sz="1200" dirty="0"/>
          </a:p>
        </p:txBody>
      </p:sp>
      <p:pic>
        <p:nvPicPr>
          <p:cNvPr id="37" name="Picture 36" descr="A black and white screen with white squares&#10;&#10;Description automatically generated">
            <a:extLst>
              <a:ext uri="{FF2B5EF4-FFF2-40B4-BE49-F238E27FC236}">
                <a16:creationId xmlns:a16="http://schemas.microsoft.com/office/drawing/2014/main" id="{AB0A340D-134E-01D0-A5B9-4CA62B44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94" y="1173398"/>
            <a:ext cx="7056531" cy="3695393"/>
          </a:xfrm>
          <a:prstGeom prst="rect">
            <a:avLst/>
          </a:prstGeom>
        </p:spPr>
      </p:pic>
      <p:grpSp>
        <p:nvGrpSpPr>
          <p:cNvPr id="897" name="Google Shape;1717;p53">
            <a:extLst>
              <a:ext uri="{FF2B5EF4-FFF2-40B4-BE49-F238E27FC236}">
                <a16:creationId xmlns:a16="http://schemas.microsoft.com/office/drawing/2014/main" id="{0039D1BE-CC96-A1D8-B909-BF42711CD102}"/>
              </a:ext>
            </a:extLst>
          </p:cNvPr>
          <p:cNvGrpSpPr/>
          <p:nvPr/>
        </p:nvGrpSpPr>
        <p:grpSpPr>
          <a:xfrm rot="4490528">
            <a:off x="5902182" y="2084406"/>
            <a:ext cx="1064755" cy="1271937"/>
            <a:chOff x="8526855" y="2372584"/>
            <a:chExt cx="1064786" cy="1271973"/>
          </a:xfrm>
        </p:grpSpPr>
        <p:grpSp>
          <p:nvGrpSpPr>
            <p:cNvPr id="898" name="Google Shape;1718;p53">
              <a:extLst>
                <a:ext uri="{FF2B5EF4-FFF2-40B4-BE49-F238E27FC236}">
                  <a16:creationId xmlns:a16="http://schemas.microsoft.com/office/drawing/2014/main" id="{75D0FFCB-E5B7-E136-037B-2B7581EEBC8E}"/>
                </a:ext>
              </a:extLst>
            </p:cNvPr>
            <p:cNvGrpSpPr/>
            <p:nvPr/>
          </p:nvGrpSpPr>
          <p:grpSpPr>
            <a:xfrm>
              <a:off x="8695918" y="3302612"/>
              <a:ext cx="374612" cy="341945"/>
              <a:chOff x="2045902" y="4332533"/>
              <a:chExt cx="219598" cy="200449"/>
            </a:xfrm>
          </p:grpSpPr>
          <p:sp>
            <p:nvSpPr>
              <p:cNvPr id="933" name="Google Shape;1719;p53">
                <a:extLst>
                  <a:ext uri="{FF2B5EF4-FFF2-40B4-BE49-F238E27FC236}">
                    <a16:creationId xmlns:a16="http://schemas.microsoft.com/office/drawing/2014/main" id="{9AF786BD-55BE-E497-CC3C-4786E3A70F41}"/>
                  </a:ext>
                </a:extLst>
              </p:cNvPr>
              <p:cNvSpPr/>
              <p:nvPr/>
            </p:nvSpPr>
            <p:spPr>
              <a:xfrm>
                <a:off x="2045902" y="4332533"/>
                <a:ext cx="219598" cy="200449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255" extrusionOk="0">
                    <a:moveTo>
                      <a:pt x="630" y="0"/>
                    </a:moveTo>
                    <a:cubicBezTo>
                      <a:pt x="580" y="0"/>
                      <a:pt x="527" y="21"/>
                      <a:pt x="491" y="57"/>
                    </a:cubicBezTo>
                    <a:cubicBezTo>
                      <a:pt x="438" y="128"/>
                      <a:pt x="429" y="226"/>
                      <a:pt x="446" y="315"/>
                    </a:cubicBezTo>
                    <a:cubicBezTo>
                      <a:pt x="455" y="351"/>
                      <a:pt x="473" y="396"/>
                      <a:pt x="491" y="431"/>
                    </a:cubicBezTo>
                    <a:cubicBezTo>
                      <a:pt x="495" y="440"/>
                      <a:pt x="504" y="461"/>
                      <a:pt x="515" y="482"/>
                    </a:cubicBezTo>
                    <a:lnTo>
                      <a:pt x="515" y="482"/>
                    </a:lnTo>
                    <a:cubicBezTo>
                      <a:pt x="476" y="440"/>
                      <a:pt x="430" y="404"/>
                      <a:pt x="384" y="378"/>
                    </a:cubicBezTo>
                    <a:cubicBezTo>
                      <a:pt x="329" y="348"/>
                      <a:pt x="271" y="330"/>
                      <a:pt x="214" y="330"/>
                    </a:cubicBezTo>
                    <a:cubicBezTo>
                      <a:pt x="187" y="330"/>
                      <a:pt x="160" y="334"/>
                      <a:pt x="134" y="342"/>
                    </a:cubicBezTo>
                    <a:cubicBezTo>
                      <a:pt x="81" y="360"/>
                      <a:pt x="27" y="405"/>
                      <a:pt x="18" y="458"/>
                    </a:cubicBezTo>
                    <a:cubicBezTo>
                      <a:pt x="0" y="503"/>
                      <a:pt x="27" y="556"/>
                      <a:pt x="54" y="592"/>
                    </a:cubicBezTo>
                    <a:cubicBezTo>
                      <a:pt x="129" y="697"/>
                      <a:pt x="261" y="739"/>
                      <a:pt x="391" y="739"/>
                    </a:cubicBezTo>
                    <a:cubicBezTo>
                      <a:pt x="395" y="739"/>
                      <a:pt x="398" y="739"/>
                      <a:pt x="401" y="739"/>
                    </a:cubicBezTo>
                    <a:lnTo>
                      <a:pt x="401" y="739"/>
                    </a:lnTo>
                    <a:cubicBezTo>
                      <a:pt x="334" y="748"/>
                      <a:pt x="267" y="770"/>
                      <a:pt x="206" y="797"/>
                    </a:cubicBezTo>
                    <a:cubicBezTo>
                      <a:pt x="170" y="824"/>
                      <a:pt x="125" y="851"/>
                      <a:pt x="107" y="895"/>
                    </a:cubicBezTo>
                    <a:cubicBezTo>
                      <a:pt x="72" y="976"/>
                      <a:pt x="125" y="1065"/>
                      <a:pt x="197" y="1101"/>
                    </a:cubicBezTo>
                    <a:cubicBezTo>
                      <a:pt x="235" y="1120"/>
                      <a:pt x="278" y="1129"/>
                      <a:pt x="323" y="1129"/>
                    </a:cubicBezTo>
                    <a:cubicBezTo>
                      <a:pt x="361" y="1129"/>
                      <a:pt x="400" y="1122"/>
                      <a:pt x="438" y="1109"/>
                    </a:cubicBezTo>
                    <a:cubicBezTo>
                      <a:pt x="482" y="1092"/>
                      <a:pt x="527" y="1074"/>
                      <a:pt x="554" y="1038"/>
                    </a:cubicBezTo>
                    <a:cubicBezTo>
                      <a:pt x="589" y="1002"/>
                      <a:pt x="607" y="958"/>
                      <a:pt x="598" y="904"/>
                    </a:cubicBezTo>
                    <a:lnTo>
                      <a:pt x="598" y="904"/>
                    </a:lnTo>
                    <a:cubicBezTo>
                      <a:pt x="616" y="985"/>
                      <a:pt x="634" y="1056"/>
                      <a:pt x="669" y="1127"/>
                    </a:cubicBezTo>
                    <a:cubicBezTo>
                      <a:pt x="714" y="1190"/>
                      <a:pt x="777" y="1243"/>
                      <a:pt x="857" y="1252"/>
                    </a:cubicBezTo>
                    <a:cubicBezTo>
                      <a:pt x="866" y="1254"/>
                      <a:pt x="875" y="1254"/>
                      <a:pt x="884" y="1254"/>
                    </a:cubicBezTo>
                    <a:cubicBezTo>
                      <a:pt x="930" y="1254"/>
                      <a:pt x="977" y="1236"/>
                      <a:pt x="1000" y="1199"/>
                    </a:cubicBezTo>
                    <a:cubicBezTo>
                      <a:pt x="1026" y="1163"/>
                      <a:pt x="1035" y="1118"/>
                      <a:pt x="1026" y="1074"/>
                    </a:cubicBezTo>
                    <a:cubicBezTo>
                      <a:pt x="1026" y="940"/>
                      <a:pt x="973" y="815"/>
                      <a:pt x="875" y="717"/>
                    </a:cubicBezTo>
                    <a:lnTo>
                      <a:pt x="875" y="717"/>
                    </a:lnTo>
                    <a:cubicBezTo>
                      <a:pt x="934" y="750"/>
                      <a:pt x="994" y="768"/>
                      <a:pt x="1057" y="768"/>
                    </a:cubicBezTo>
                    <a:cubicBezTo>
                      <a:pt x="1079" y="768"/>
                      <a:pt x="1101" y="766"/>
                      <a:pt x="1124" y="762"/>
                    </a:cubicBezTo>
                    <a:cubicBezTo>
                      <a:pt x="1205" y="744"/>
                      <a:pt x="1276" y="699"/>
                      <a:pt x="1330" y="628"/>
                    </a:cubicBezTo>
                    <a:cubicBezTo>
                      <a:pt x="1356" y="583"/>
                      <a:pt x="1374" y="521"/>
                      <a:pt x="1347" y="476"/>
                    </a:cubicBezTo>
                    <a:cubicBezTo>
                      <a:pt x="1330" y="449"/>
                      <a:pt x="1303" y="431"/>
                      <a:pt x="1267" y="414"/>
                    </a:cubicBezTo>
                    <a:cubicBezTo>
                      <a:pt x="1208" y="387"/>
                      <a:pt x="1145" y="371"/>
                      <a:pt x="1080" y="371"/>
                    </a:cubicBezTo>
                    <a:cubicBezTo>
                      <a:pt x="1056" y="371"/>
                      <a:pt x="1032" y="373"/>
                      <a:pt x="1008" y="378"/>
                    </a:cubicBezTo>
                    <a:cubicBezTo>
                      <a:pt x="919" y="396"/>
                      <a:pt x="830" y="449"/>
                      <a:pt x="785" y="521"/>
                    </a:cubicBezTo>
                    <a:cubicBezTo>
                      <a:pt x="821" y="405"/>
                      <a:pt x="821" y="271"/>
                      <a:pt x="785" y="146"/>
                    </a:cubicBezTo>
                    <a:cubicBezTo>
                      <a:pt x="777" y="110"/>
                      <a:pt x="768" y="66"/>
                      <a:pt x="732" y="39"/>
                    </a:cubicBezTo>
                    <a:cubicBezTo>
                      <a:pt x="705" y="12"/>
                      <a:pt x="668" y="0"/>
                      <a:pt x="6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720;p53">
                <a:extLst>
                  <a:ext uri="{FF2B5EF4-FFF2-40B4-BE49-F238E27FC236}">
                    <a16:creationId xmlns:a16="http://schemas.microsoft.com/office/drawing/2014/main" id="{C07A14AA-1CE8-3214-B9AB-25523C50BDD8}"/>
                  </a:ext>
                </a:extLst>
              </p:cNvPr>
              <p:cNvSpPr/>
              <p:nvPr/>
            </p:nvSpPr>
            <p:spPr>
              <a:xfrm>
                <a:off x="2129906" y="4419897"/>
                <a:ext cx="38649" cy="3721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8"/>
                      <a:pt x="54" y="232"/>
                      <a:pt x="117" y="232"/>
                    </a:cubicBezTo>
                    <a:cubicBezTo>
                      <a:pt x="188" y="232"/>
                      <a:pt x="242" y="188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9" name="Google Shape;1721;p53">
              <a:extLst>
                <a:ext uri="{FF2B5EF4-FFF2-40B4-BE49-F238E27FC236}">
                  <a16:creationId xmlns:a16="http://schemas.microsoft.com/office/drawing/2014/main" id="{CF1278EE-3387-C8BB-2524-A8B101976153}"/>
                </a:ext>
              </a:extLst>
            </p:cNvPr>
            <p:cNvGrpSpPr/>
            <p:nvPr/>
          </p:nvGrpSpPr>
          <p:grpSpPr>
            <a:xfrm>
              <a:off x="8526855" y="2372584"/>
              <a:ext cx="1064786" cy="822043"/>
              <a:chOff x="123530" y="3298509"/>
              <a:chExt cx="1064786" cy="822043"/>
            </a:xfrm>
          </p:grpSpPr>
          <p:grpSp>
            <p:nvGrpSpPr>
              <p:cNvPr id="900" name="Google Shape;1722;p53">
                <a:extLst>
                  <a:ext uri="{FF2B5EF4-FFF2-40B4-BE49-F238E27FC236}">
                    <a16:creationId xmlns:a16="http://schemas.microsoft.com/office/drawing/2014/main" id="{D9A5CA0A-B44C-E778-5238-DEAB7F2EEBD7}"/>
                  </a:ext>
                </a:extLst>
              </p:cNvPr>
              <p:cNvGrpSpPr/>
              <p:nvPr/>
            </p:nvGrpSpPr>
            <p:grpSpPr>
              <a:xfrm>
                <a:off x="862471" y="3819204"/>
                <a:ext cx="325844" cy="301348"/>
                <a:chOff x="1772497" y="4936297"/>
                <a:chExt cx="191010" cy="176650"/>
              </a:xfrm>
            </p:grpSpPr>
            <p:sp>
              <p:nvSpPr>
                <p:cNvPr id="909" name="Google Shape;1723;p53">
                  <a:extLst>
                    <a:ext uri="{FF2B5EF4-FFF2-40B4-BE49-F238E27FC236}">
                      <a16:creationId xmlns:a16="http://schemas.microsoft.com/office/drawing/2014/main" id="{C503CDEB-0C59-FB0B-EFDC-1A81B6C6C3A4}"/>
                    </a:ext>
                  </a:extLst>
                </p:cNvPr>
                <p:cNvSpPr/>
                <p:nvPr/>
              </p:nvSpPr>
              <p:spPr>
                <a:xfrm>
                  <a:off x="1772497" y="4936297"/>
                  <a:ext cx="191010" cy="1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1106" extrusionOk="0">
                      <a:moveTo>
                        <a:pt x="552" y="1"/>
                      </a:moveTo>
                      <a:cubicBezTo>
                        <a:pt x="508" y="1"/>
                        <a:pt x="460" y="22"/>
                        <a:pt x="428" y="59"/>
                      </a:cubicBezTo>
                      <a:cubicBezTo>
                        <a:pt x="375" y="113"/>
                        <a:pt x="366" y="202"/>
                        <a:pt x="384" y="282"/>
                      </a:cubicBezTo>
                      <a:cubicBezTo>
                        <a:pt x="393" y="309"/>
                        <a:pt x="411" y="345"/>
                        <a:pt x="428" y="380"/>
                      </a:cubicBezTo>
                      <a:cubicBezTo>
                        <a:pt x="434" y="391"/>
                        <a:pt x="442" y="416"/>
                        <a:pt x="453" y="437"/>
                      </a:cubicBezTo>
                      <a:lnTo>
                        <a:pt x="453" y="437"/>
                      </a:lnTo>
                      <a:cubicBezTo>
                        <a:pt x="415" y="398"/>
                        <a:pt x="373" y="364"/>
                        <a:pt x="330" y="336"/>
                      </a:cubicBezTo>
                      <a:cubicBezTo>
                        <a:pt x="278" y="310"/>
                        <a:pt x="221" y="293"/>
                        <a:pt x="166" y="293"/>
                      </a:cubicBezTo>
                      <a:cubicBezTo>
                        <a:pt x="146" y="293"/>
                        <a:pt x="126" y="295"/>
                        <a:pt x="107" y="300"/>
                      </a:cubicBezTo>
                      <a:cubicBezTo>
                        <a:pt x="63" y="318"/>
                        <a:pt x="18" y="354"/>
                        <a:pt x="9" y="407"/>
                      </a:cubicBezTo>
                      <a:cubicBezTo>
                        <a:pt x="0" y="443"/>
                        <a:pt x="18" y="487"/>
                        <a:pt x="36" y="523"/>
                      </a:cubicBezTo>
                      <a:cubicBezTo>
                        <a:pt x="107" y="618"/>
                        <a:pt x="233" y="650"/>
                        <a:pt x="354" y="650"/>
                      </a:cubicBezTo>
                      <a:cubicBezTo>
                        <a:pt x="356" y="650"/>
                        <a:pt x="358" y="650"/>
                        <a:pt x="360" y="650"/>
                      </a:cubicBezTo>
                      <a:lnTo>
                        <a:pt x="360" y="650"/>
                      </a:lnTo>
                      <a:cubicBezTo>
                        <a:pt x="294" y="655"/>
                        <a:pt x="230" y="672"/>
                        <a:pt x="179" y="701"/>
                      </a:cubicBezTo>
                      <a:cubicBezTo>
                        <a:pt x="134" y="728"/>
                        <a:pt x="107" y="755"/>
                        <a:pt x="89" y="791"/>
                      </a:cubicBezTo>
                      <a:cubicBezTo>
                        <a:pt x="63" y="853"/>
                        <a:pt x="98" y="933"/>
                        <a:pt x="161" y="969"/>
                      </a:cubicBezTo>
                      <a:cubicBezTo>
                        <a:pt x="196" y="987"/>
                        <a:pt x="232" y="994"/>
                        <a:pt x="268" y="994"/>
                      </a:cubicBezTo>
                      <a:cubicBezTo>
                        <a:pt x="303" y="994"/>
                        <a:pt x="339" y="987"/>
                        <a:pt x="375" y="978"/>
                      </a:cubicBezTo>
                      <a:cubicBezTo>
                        <a:pt x="411" y="960"/>
                        <a:pt x="455" y="942"/>
                        <a:pt x="482" y="916"/>
                      </a:cubicBezTo>
                      <a:cubicBezTo>
                        <a:pt x="505" y="884"/>
                        <a:pt x="522" y="847"/>
                        <a:pt x="520" y="814"/>
                      </a:cubicBezTo>
                      <a:lnTo>
                        <a:pt x="520" y="814"/>
                      </a:lnTo>
                      <a:cubicBezTo>
                        <a:pt x="529" y="873"/>
                        <a:pt x="547" y="937"/>
                        <a:pt x="580" y="987"/>
                      </a:cubicBezTo>
                      <a:cubicBezTo>
                        <a:pt x="616" y="1049"/>
                        <a:pt x="678" y="1094"/>
                        <a:pt x="741" y="1103"/>
                      </a:cubicBezTo>
                      <a:cubicBezTo>
                        <a:pt x="750" y="1104"/>
                        <a:pt x="759" y="1105"/>
                        <a:pt x="768" y="1105"/>
                      </a:cubicBezTo>
                      <a:cubicBezTo>
                        <a:pt x="812" y="1105"/>
                        <a:pt x="852" y="1088"/>
                        <a:pt x="874" y="1058"/>
                      </a:cubicBezTo>
                      <a:cubicBezTo>
                        <a:pt x="892" y="1023"/>
                        <a:pt x="901" y="987"/>
                        <a:pt x="901" y="942"/>
                      </a:cubicBezTo>
                      <a:cubicBezTo>
                        <a:pt x="892" y="826"/>
                        <a:pt x="839" y="719"/>
                        <a:pt x="758" y="639"/>
                      </a:cubicBezTo>
                      <a:lnTo>
                        <a:pt x="758" y="639"/>
                      </a:lnTo>
                      <a:cubicBezTo>
                        <a:pt x="817" y="661"/>
                        <a:pt x="876" y="677"/>
                        <a:pt x="935" y="677"/>
                      </a:cubicBezTo>
                      <a:cubicBezTo>
                        <a:pt x="947" y="677"/>
                        <a:pt x="960" y="676"/>
                        <a:pt x="973" y="675"/>
                      </a:cubicBezTo>
                      <a:cubicBezTo>
                        <a:pt x="1044" y="657"/>
                        <a:pt x="1115" y="612"/>
                        <a:pt x="1160" y="559"/>
                      </a:cubicBezTo>
                      <a:cubicBezTo>
                        <a:pt x="1187" y="514"/>
                        <a:pt x="1196" y="461"/>
                        <a:pt x="1178" y="425"/>
                      </a:cubicBezTo>
                      <a:cubicBezTo>
                        <a:pt x="1160" y="398"/>
                        <a:pt x="1133" y="380"/>
                        <a:pt x="1106" y="371"/>
                      </a:cubicBezTo>
                      <a:cubicBezTo>
                        <a:pt x="1054" y="345"/>
                        <a:pt x="997" y="329"/>
                        <a:pt x="939" y="329"/>
                      </a:cubicBezTo>
                      <a:cubicBezTo>
                        <a:pt x="917" y="329"/>
                        <a:pt x="896" y="331"/>
                        <a:pt x="874" y="336"/>
                      </a:cubicBezTo>
                      <a:cubicBezTo>
                        <a:pt x="794" y="354"/>
                        <a:pt x="723" y="398"/>
                        <a:pt x="678" y="461"/>
                      </a:cubicBezTo>
                      <a:cubicBezTo>
                        <a:pt x="714" y="354"/>
                        <a:pt x="714" y="238"/>
                        <a:pt x="687" y="131"/>
                      </a:cubicBezTo>
                      <a:cubicBezTo>
                        <a:pt x="678" y="95"/>
                        <a:pt x="660" y="59"/>
                        <a:pt x="634" y="32"/>
                      </a:cubicBezTo>
                      <a:cubicBezTo>
                        <a:pt x="612" y="11"/>
                        <a:pt x="583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1724;p53">
                  <a:extLst>
                    <a:ext uri="{FF2B5EF4-FFF2-40B4-BE49-F238E27FC236}">
                      <a16:creationId xmlns:a16="http://schemas.microsoft.com/office/drawing/2014/main" id="{684AB56D-1535-031B-BD8B-66A54502B5AC}"/>
                    </a:ext>
                  </a:extLst>
                </p:cNvPr>
                <p:cNvSpPr/>
                <p:nvPr/>
              </p:nvSpPr>
              <p:spPr>
                <a:xfrm>
                  <a:off x="1845162" y="5014079"/>
                  <a:ext cx="32900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06" extrusionOk="0">
                      <a:moveTo>
                        <a:pt x="107" y="0"/>
                      </a:moveTo>
                      <a:cubicBezTo>
                        <a:pt x="45" y="0"/>
                        <a:pt x="0" y="45"/>
                        <a:pt x="0" y="98"/>
                      </a:cubicBezTo>
                      <a:cubicBezTo>
                        <a:pt x="0" y="161"/>
                        <a:pt x="45" y="206"/>
                        <a:pt x="107" y="206"/>
                      </a:cubicBezTo>
                      <a:cubicBezTo>
                        <a:pt x="161" y="206"/>
                        <a:pt x="205" y="161"/>
                        <a:pt x="205" y="98"/>
                      </a:cubicBezTo>
                      <a:cubicBezTo>
                        <a:pt x="205" y="45"/>
                        <a:pt x="16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1" name="Google Shape;1725;p53">
                <a:extLst>
                  <a:ext uri="{FF2B5EF4-FFF2-40B4-BE49-F238E27FC236}">
                    <a16:creationId xmlns:a16="http://schemas.microsoft.com/office/drawing/2014/main" id="{D1393CE0-64ED-E16F-209E-84B486F81482}"/>
                  </a:ext>
                </a:extLst>
              </p:cNvPr>
              <p:cNvGrpSpPr/>
              <p:nvPr/>
            </p:nvGrpSpPr>
            <p:grpSpPr>
              <a:xfrm>
                <a:off x="123530" y="3298509"/>
                <a:ext cx="413159" cy="393065"/>
                <a:chOff x="520730" y="4173296"/>
                <a:chExt cx="413159" cy="393065"/>
              </a:xfrm>
            </p:grpSpPr>
            <p:sp>
              <p:nvSpPr>
                <p:cNvPr id="902" name="Google Shape;1726;p53">
                  <a:extLst>
                    <a:ext uri="{FF2B5EF4-FFF2-40B4-BE49-F238E27FC236}">
                      <a16:creationId xmlns:a16="http://schemas.microsoft.com/office/drawing/2014/main" id="{CD3DFE84-0C18-1E79-D59C-92B4DE43926E}"/>
                    </a:ext>
                  </a:extLst>
                </p:cNvPr>
                <p:cNvSpPr/>
                <p:nvPr/>
              </p:nvSpPr>
              <p:spPr>
                <a:xfrm>
                  <a:off x="616871" y="4173296"/>
                  <a:ext cx="169769" cy="19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33" extrusionOk="0">
                      <a:moveTo>
                        <a:pt x="736" y="1"/>
                      </a:moveTo>
                      <a:cubicBezTo>
                        <a:pt x="586" y="1"/>
                        <a:pt x="536" y="304"/>
                        <a:pt x="536" y="304"/>
                      </a:cubicBezTo>
                      <a:cubicBezTo>
                        <a:pt x="536" y="304"/>
                        <a:pt x="418" y="74"/>
                        <a:pt x="286" y="74"/>
                      </a:cubicBezTo>
                      <a:cubicBezTo>
                        <a:pt x="248" y="74"/>
                        <a:pt x="208" y="94"/>
                        <a:pt x="170" y="144"/>
                      </a:cubicBezTo>
                      <a:cubicBezTo>
                        <a:pt x="1" y="367"/>
                        <a:pt x="688" y="1232"/>
                        <a:pt x="688" y="1232"/>
                      </a:cubicBezTo>
                      <a:cubicBezTo>
                        <a:pt x="688" y="1232"/>
                        <a:pt x="1062" y="188"/>
                        <a:pt x="830" y="37"/>
                      </a:cubicBezTo>
                      <a:cubicBezTo>
                        <a:pt x="795" y="11"/>
                        <a:pt x="764" y="1"/>
                        <a:pt x="7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1727;p53">
                  <a:extLst>
                    <a:ext uri="{FF2B5EF4-FFF2-40B4-BE49-F238E27FC236}">
                      <a16:creationId xmlns:a16="http://schemas.microsoft.com/office/drawing/2014/main" id="{F77206C2-578C-9F76-F296-CB33513A6D18}"/>
                    </a:ext>
                  </a:extLst>
                </p:cNvPr>
                <p:cNvSpPr/>
                <p:nvPr/>
              </p:nvSpPr>
              <p:spPr>
                <a:xfrm>
                  <a:off x="520730" y="4252675"/>
                  <a:ext cx="206023" cy="125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785" extrusionOk="0">
                      <a:moveTo>
                        <a:pt x="384" y="0"/>
                      </a:moveTo>
                      <a:cubicBezTo>
                        <a:pt x="363" y="0"/>
                        <a:pt x="343" y="4"/>
                        <a:pt x="326" y="13"/>
                      </a:cubicBezTo>
                      <a:cubicBezTo>
                        <a:pt x="76" y="129"/>
                        <a:pt x="415" y="396"/>
                        <a:pt x="415" y="396"/>
                      </a:cubicBezTo>
                      <a:cubicBezTo>
                        <a:pt x="415" y="396"/>
                        <a:pt x="409" y="396"/>
                        <a:pt x="398" y="396"/>
                      </a:cubicBezTo>
                      <a:cubicBezTo>
                        <a:pt x="319" y="396"/>
                        <a:pt x="0" y="410"/>
                        <a:pt x="94" y="637"/>
                      </a:cubicBezTo>
                      <a:cubicBezTo>
                        <a:pt x="142" y="752"/>
                        <a:pt x="385" y="784"/>
                        <a:pt x="640" y="784"/>
                      </a:cubicBezTo>
                      <a:cubicBezTo>
                        <a:pt x="956" y="784"/>
                        <a:pt x="1290" y="735"/>
                        <a:pt x="1290" y="735"/>
                      </a:cubicBezTo>
                      <a:cubicBezTo>
                        <a:pt x="1290" y="735"/>
                        <a:pt x="670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4" name="Google Shape;1728;p53">
                  <a:extLst>
                    <a:ext uri="{FF2B5EF4-FFF2-40B4-BE49-F238E27FC236}">
                      <a16:creationId xmlns:a16="http://schemas.microsoft.com/office/drawing/2014/main" id="{F9F800B8-1678-BA4C-991F-7E8DD655C23E}"/>
                    </a:ext>
                  </a:extLst>
                </p:cNvPr>
                <p:cNvSpPr/>
                <p:nvPr/>
              </p:nvSpPr>
              <p:spPr>
                <a:xfrm>
                  <a:off x="547879" y="4370066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1120" y="0"/>
                      </a:moveTo>
                      <a:cubicBezTo>
                        <a:pt x="1119" y="0"/>
                        <a:pt x="31" y="188"/>
                        <a:pt x="13" y="464"/>
                      </a:cubicBezTo>
                      <a:cubicBezTo>
                        <a:pt x="1" y="596"/>
                        <a:pt x="85" y="630"/>
                        <a:pt x="177" y="630"/>
                      </a:cubicBezTo>
                      <a:cubicBezTo>
                        <a:pt x="278" y="630"/>
                        <a:pt x="388" y="589"/>
                        <a:pt x="388" y="589"/>
                      </a:cubicBezTo>
                      <a:lnTo>
                        <a:pt x="388" y="589"/>
                      </a:lnTo>
                      <a:cubicBezTo>
                        <a:pt x="388" y="589"/>
                        <a:pt x="165" y="955"/>
                        <a:pt x="433" y="990"/>
                      </a:cubicBezTo>
                      <a:cubicBezTo>
                        <a:pt x="437" y="991"/>
                        <a:pt x="442" y="991"/>
                        <a:pt x="447" y="991"/>
                      </a:cubicBezTo>
                      <a:cubicBezTo>
                        <a:pt x="723" y="991"/>
                        <a:pt x="1120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1729;p53">
                  <a:extLst>
                    <a:ext uri="{FF2B5EF4-FFF2-40B4-BE49-F238E27FC236}">
                      <a16:creationId xmlns:a16="http://schemas.microsoft.com/office/drawing/2014/main" id="{186A4B0F-63C8-B4D5-3F0A-43F0605BA3C2}"/>
                    </a:ext>
                  </a:extLst>
                </p:cNvPr>
                <p:cNvSpPr/>
                <p:nvPr/>
              </p:nvSpPr>
              <p:spPr>
                <a:xfrm>
                  <a:off x="666699" y="4370066"/>
                  <a:ext cx="169769" cy="196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229" extrusionOk="0">
                      <a:moveTo>
                        <a:pt x="376" y="0"/>
                      </a:moveTo>
                      <a:cubicBezTo>
                        <a:pt x="376" y="0"/>
                        <a:pt x="1" y="1035"/>
                        <a:pt x="233" y="1196"/>
                      </a:cubicBezTo>
                      <a:cubicBezTo>
                        <a:pt x="267" y="1219"/>
                        <a:pt x="298" y="1229"/>
                        <a:pt x="325" y="1229"/>
                      </a:cubicBezTo>
                      <a:cubicBezTo>
                        <a:pt x="476" y="1229"/>
                        <a:pt x="527" y="928"/>
                        <a:pt x="527" y="928"/>
                      </a:cubicBezTo>
                      <a:cubicBezTo>
                        <a:pt x="527" y="928"/>
                        <a:pt x="646" y="1155"/>
                        <a:pt x="778" y="1155"/>
                      </a:cubicBezTo>
                      <a:cubicBezTo>
                        <a:pt x="816" y="1155"/>
                        <a:pt x="855" y="1136"/>
                        <a:pt x="893" y="1089"/>
                      </a:cubicBezTo>
                      <a:cubicBezTo>
                        <a:pt x="1062" y="866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1730;p53">
                  <a:extLst>
                    <a:ext uri="{FF2B5EF4-FFF2-40B4-BE49-F238E27FC236}">
                      <a16:creationId xmlns:a16="http://schemas.microsoft.com/office/drawing/2014/main" id="{C54CD44E-5723-02E1-B6BD-3F899ABAFE83}"/>
                    </a:ext>
                  </a:extLst>
                </p:cNvPr>
                <p:cNvSpPr/>
                <p:nvPr/>
              </p:nvSpPr>
              <p:spPr>
                <a:xfrm>
                  <a:off x="726588" y="4362080"/>
                  <a:ext cx="207300" cy="12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784" extrusionOk="0">
                      <a:moveTo>
                        <a:pt x="650" y="1"/>
                      </a:moveTo>
                      <a:cubicBezTo>
                        <a:pt x="334" y="1"/>
                        <a:pt x="1" y="50"/>
                        <a:pt x="1" y="50"/>
                      </a:cubicBezTo>
                      <a:cubicBezTo>
                        <a:pt x="1" y="50"/>
                        <a:pt x="625" y="784"/>
                        <a:pt x="910" y="784"/>
                      </a:cubicBezTo>
                      <a:cubicBezTo>
                        <a:pt x="930" y="784"/>
                        <a:pt x="948" y="780"/>
                        <a:pt x="964" y="773"/>
                      </a:cubicBezTo>
                      <a:cubicBezTo>
                        <a:pt x="1214" y="657"/>
                        <a:pt x="875" y="380"/>
                        <a:pt x="875" y="380"/>
                      </a:cubicBezTo>
                      <a:lnTo>
                        <a:pt x="875" y="380"/>
                      </a:lnTo>
                      <a:cubicBezTo>
                        <a:pt x="875" y="380"/>
                        <a:pt x="882" y="381"/>
                        <a:pt x="893" y="381"/>
                      </a:cubicBezTo>
                      <a:cubicBezTo>
                        <a:pt x="975" y="381"/>
                        <a:pt x="1297" y="367"/>
                        <a:pt x="1196" y="148"/>
                      </a:cubicBezTo>
                      <a:cubicBezTo>
                        <a:pt x="1148" y="33"/>
                        <a:pt x="905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7" name="Google Shape;1731;p53">
                  <a:extLst>
                    <a:ext uri="{FF2B5EF4-FFF2-40B4-BE49-F238E27FC236}">
                      <a16:creationId xmlns:a16="http://schemas.microsoft.com/office/drawing/2014/main" id="{063CDB4E-1C2A-2FE5-9304-6386D4908EF2}"/>
                    </a:ext>
                  </a:extLst>
                </p:cNvPr>
                <p:cNvSpPr/>
                <p:nvPr/>
              </p:nvSpPr>
              <p:spPr>
                <a:xfrm>
                  <a:off x="726588" y="4211788"/>
                  <a:ext cx="178872" cy="15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92" extrusionOk="0">
                      <a:moveTo>
                        <a:pt x="673" y="0"/>
                      </a:moveTo>
                      <a:cubicBezTo>
                        <a:pt x="397" y="0"/>
                        <a:pt x="1" y="991"/>
                        <a:pt x="1" y="991"/>
                      </a:cubicBezTo>
                      <a:cubicBezTo>
                        <a:pt x="1" y="991"/>
                        <a:pt x="1089" y="795"/>
                        <a:pt x="1107" y="518"/>
                      </a:cubicBezTo>
                      <a:cubicBezTo>
                        <a:pt x="1119" y="386"/>
                        <a:pt x="1035" y="352"/>
                        <a:pt x="943" y="352"/>
                      </a:cubicBezTo>
                      <a:cubicBezTo>
                        <a:pt x="842" y="352"/>
                        <a:pt x="732" y="393"/>
                        <a:pt x="732" y="393"/>
                      </a:cubicBezTo>
                      <a:cubicBezTo>
                        <a:pt x="732" y="393"/>
                        <a:pt x="964" y="37"/>
                        <a:pt x="687" y="1"/>
                      </a:cubicBezTo>
                      <a:cubicBezTo>
                        <a:pt x="683" y="0"/>
                        <a:pt x="67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1732;p53">
                  <a:extLst>
                    <a:ext uri="{FF2B5EF4-FFF2-40B4-BE49-F238E27FC236}">
                      <a16:creationId xmlns:a16="http://schemas.microsoft.com/office/drawing/2014/main" id="{17675A87-43BD-AD24-9A06-E443414E8F7E}"/>
                    </a:ext>
                  </a:extLst>
                </p:cNvPr>
                <p:cNvSpPr/>
                <p:nvPr/>
              </p:nvSpPr>
              <p:spPr>
                <a:xfrm>
                  <a:off x="673886" y="4321033"/>
                  <a:ext cx="105567" cy="98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15" extrusionOk="0">
                      <a:moveTo>
                        <a:pt x="333" y="0"/>
                      </a:moveTo>
                      <a:cubicBezTo>
                        <a:pt x="317" y="0"/>
                        <a:pt x="301" y="1"/>
                        <a:pt x="286" y="4"/>
                      </a:cubicBezTo>
                      <a:cubicBezTo>
                        <a:pt x="116" y="31"/>
                        <a:pt x="0" y="191"/>
                        <a:pt x="27" y="352"/>
                      </a:cubicBezTo>
                      <a:cubicBezTo>
                        <a:pt x="51" y="505"/>
                        <a:pt x="185" y="614"/>
                        <a:pt x="335" y="614"/>
                      </a:cubicBezTo>
                      <a:cubicBezTo>
                        <a:pt x="351" y="614"/>
                        <a:pt x="368" y="613"/>
                        <a:pt x="384" y="611"/>
                      </a:cubicBezTo>
                      <a:cubicBezTo>
                        <a:pt x="545" y="584"/>
                        <a:pt x="661" y="423"/>
                        <a:pt x="634" y="254"/>
                      </a:cubicBezTo>
                      <a:cubicBezTo>
                        <a:pt x="610" y="109"/>
                        <a:pt x="476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B3E6E3-D0C9-87ED-1F79-E9E1180F633F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47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title"/>
          </p:nvPr>
        </p:nvSpPr>
        <p:spPr>
          <a:xfrm>
            <a:off x="4097142" y="-65178"/>
            <a:ext cx="7704000" cy="123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05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2400" dirty="0">
                <a:solidFill>
                  <a:schemeClr val="tx1"/>
                </a:solidFill>
              </a:rPr>
              <a:t>NARRATIVA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109" name="Google Shape;1109;p41"/>
          <p:cNvSpPr txBox="1">
            <a:spLocks noGrp="1"/>
          </p:cNvSpPr>
          <p:nvPr>
            <p:ph type="subTitle" idx="2"/>
          </p:nvPr>
        </p:nvSpPr>
        <p:spPr>
          <a:xfrm>
            <a:off x="5993079" y="1972999"/>
            <a:ext cx="2839419" cy="2967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Um senhor idoso de postura depressiva dirige-se diariamente a uma avenida;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Dialoga com as demais personagens que encontra pelo caminho, no intuito de </a:t>
            </a:r>
            <a:r>
              <a:rPr lang="en" sz="1200" b="1" dirty="0"/>
              <a:t>procurar auxílio </a:t>
            </a:r>
            <a:r>
              <a:rPr lang="en" sz="1200" dirty="0"/>
              <a:t>para </a:t>
            </a:r>
            <a:r>
              <a:rPr lang="en" sz="1200" b="1" dirty="0"/>
              <a:t>atravessar</a:t>
            </a:r>
            <a:r>
              <a:rPr lang="en" sz="1200" dirty="0"/>
              <a:t> a passadeira da avenida e </a:t>
            </a:r>
            <a:r>
              <a:rPr lang="en" sz="1200" b="1" dirty="0"/>
              <a:t>achar uma flor</a:t>
            </a:r>
            <a:r>
              <a:rPr lang="en" sz="1200" dirty="0"/>
              <a:t> a depositar no separador central;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Existe um evento traumático que liga o protagonista ao local;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Formato da narrativa em </a:t>
            </a:r>
            <a:r>
              <a:rPr lang="en" sz="1200" i="1" dirty="0"/>
              <a:t>Riches to Rags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113" name="Google Shape;1113;p41"/>
          <p:cNvSpPr txBox="1">
            <a:spLocks noGrp="1"/>
          </p:cNvSpPr>
          <p:nvPr>
            <p:ph type="subTitle" idx="4"/>
          </p:nvPr>
        </p:nvSpPr>
        <p:spPr>
          <a:xfrm>
            <a:off x="8992717" y="1482964"/>
            <a:ext cx="268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1267" name="Google Shape;933;p37">
            <a:extLst>
              <a:ext uri="{FF2B5EF4-FFF2-40B4-BE49-F238E27FC236}">
                <a16:creationId xmlns:a16="http://schemas.microsoft.com/office/drawing/2014/main" id="{BD9EAA2B-086B-A9F9-0CFD-B1E17B3620CB}"/>
              </a:ext>
            </a:extLst>
          </p:cNvPr>
          <p:cNvSpPr/>
          <p:nvPr/>
        </p:nvSpPr>
        <p:spPr>
          <a:xfrm flipH="1">
            <a:off x="5886199" y="1383756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0"/>
                </a:moveTo>
                <a:cubicBezTo>
                  <a:pt x="98" y="0"/>
                  <a:pt x="0" y="107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7"/>
                  <a:pt x="357" y="0"/>
                  <a:pt x="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934;p37">
            <a:extLst>
              <a:ext uri="{FF2B5EF4-FFF2-40B4-BE49-F238E27FC236}">
                <a16:creationId xmlns:a16="http://schemas.microsoft.com/office/drawing/2014/main" id="{43192D2B-33EF-44C5-45CA-882CEAAA6D9D}"/>
              </a:ext>
            </a:extLst>
          </p:cNvPr>
          <p:cNvSpPr/>
          <p:nvPr/>
        </p:nvSpPr>
        <p:spPr>
          <a:xfrm flipH="1">
            <a:off x="5886199" y="1548307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3"/>
                </a:cubicBezTo>
                <a:cubicBezTo>
                  <a:pt x="0" y="358"/>
                  <a:pt x="98" y="465"/>
                  <a:pt x="223" y="465"/>
                </a:cubicBezTo>
                <a:cubicBezTo>
                  <a:pt x="357" y="465"/>
                  <a:pt x="455" y="358"/>
                  <a:pt x="455" y="233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935;p37">
            <a:extLst>
              <a:ext uri="{FF2B5EF4-FFF2-40B4-BE49-F238E27FC236}">
                <a16:creationId xmlns:a16="http://schemas.microsoft.com/office/drawing/2014/main" id="{9E995AE1-3312-31D6-D527-1369C938F135}"/>
              </a:ext>
            </a:extLst>
          </p:cNvPr>
          <p:cNvSpPr/>
          <p:nvPr/>
        </p:nvSpPr>
        <p:spPr>
          <a:xfrm flipH="1">
            <a:off x="5886199" y="1712988"/>
            <a:ext cx="53338" cy="54391"/>
          </a:xfrm>
          <a:custGeom>
            <a:avLst/>
            <a:gdLst/>
            <a:ahLst/>
            <a:cxnLst/>
            <a:rect l="l" t="t" r="r" b="b"/>
            <a:pathLst>
              <a:path w="456" h="465" extrusionOk="0">
                <a:moveTo>
                  <a:pt x="223" y="1"/>
                </a:moveTo>
                <a:cubicBezTo>
                  <a:pt x="98" y="1"/>
                  <a:pt x="0" y="108"/>
                  <a:pt x="0" y="232"/>
                </a:cubicBezTo>
                <a:cubicBezTo>
                  <a:pt x="0" y="357"/>
                  <a:pt x="98" y="464"/>
                  <a:pt x="223" y="464"/>
                </a:cubicBezTo>
                <a:cubicBezTo>
                  <a:pt x="357" y="464"/>
                  <a:pt x="455" y="357"/>
                  <a:pt x="455" y="232"/>
                </a:cubicBezTo>
                <a:cubicBezTo>
                  <a:pt x="455" y="108"/>
                  <a:pt x="357" y="1"/>
                  <a:pt x="2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and white diagram with text">
            <a:extLst>
              <a:ext uri="{FF2B5EF4-FFF2-40B4-BE49-F238E27FC236}">
                <a16:creationId xmlns:a16="http://schemas.microsoft.com/office/drawing/2014/main" id="{5A0BE83D-EEF3-9417-0EA7-11F1B5BA8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25" y="233407"/>
            <a:ext cx="4969774" cy="231973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FEFBF0F-F7F6-ABA7-9FC3-A83D3C3C9F92}"/>
              </a:ext>
            </a:extLst>
          </p:cNvPr>
          <p:cNvGrpSpPr/>
          <p:nvPr/>
        </p:nvGrpSpPr>
        <p:grpSpPr>
          <a:xfrm>
            <a:off x="76149" y="21465"/>
            <a:ext cx="6416091" cy="692552"/>
            <a:chOff x="76149" y="181485"/>
            <a:chExt cx="6416091" cy="6925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CBB178-3AC3-306C-133F-271F3DE21334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469834E-C688-355A-D96C-1C611A50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B775374-C1D1-E1F5-341E-6983F8636DC7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3AC71AD-11DE-509C-8981-8DF8F36B0E53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CA425-FA5F-CCD1-F97C-9D698623C71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FB0D3F-2C25-F530-1943-F08468C9F1C9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0862B6-10FD-8D82-BD1C-120894D2E1A6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698C05E-4E67-8E61-F1C5-F92CDA59A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1" b="8235"/>
          <a:stretch/>
        </p:blipFill>
        <p:spPr>
          <a:xfrm>
            <a:off x="3820" y="2418629"/>
            <a:ext cx="4051555" cy="2568890"/>
          </a:xfrm>
          <a:prstGeom prst="rect">
            <a:avLst/>
          </a:prstGeom>
        </p:spPr>
      </p:pic>
      <p:sp>
        <p:nvSpPr>
          <p:cNvPr id="1112" name="Google Shape;1112;p41"/>
          <p:cNvSpPr txBox="1">
            <a:spLocks noGrp="1"/>
          </p:cNvSpPr>
          <p:nvPr>
            <p:ph type="subTitle" idx="3"/>
          </p:nvPr>
        </p:nvSpPr>
        <p:spPr>
          <a:xfrm>
            <a:off x="3870960" y="1341503"/>
            <a:ext cx="1961697" cy="2210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Fira Sans" panose="020B0503050000020004" pitchFamily="34" charset="0"/>
              </a:rPr>
              <a:t>Estrutura em três atos implementada na narrativa do jogo (Field, 1995) </a:t>
            </a:r>
            <a:endParaRPr sz="1200" dirty="0">
              <a:latin typeface="Fira Sans" panose="020B05030500000200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59EE7A-BA1C-747B-A0AB-A6C4FF2A3CB7}"/>
              </a:ext>
            </a:extLst>
          </p:cNvPr>
          <p:cNvGrpSpPr/>
          <p:nvPr/>
        </p:nvGrpSpPr>
        <p:grpSpPr>
          <a:xfrm rot="1033243">
            <a:off x="4450048" y="3345877"/>
            <a:ext cx="892148" cy="4171133"/>
            <a:chOff x="8223963" y="2907080"/>
            <a:chExt cx="487941" cy="2281311"/>
          </a:xfrm>
        </p:grpSpPr>
        <p:sp>
          <p:nvSpPr>
            <p:cNvPr id="6" name="Google Shape;769;p33">
              <a:extLst>
                <a:ext uri="{FF2B5EF4-FFF2-40B4-BE49-F238E27FC236}">
                  <a16:creationId xmlns:a16="http://schemas.microsoft.com/office/drawing/2014/main" id="{D5773DB3-76D1-2F9E-1E89-09016CA9AEFF}"/>
                </a:ext>
              </a:extLst>
            </p:cNvPr>
            <p:cNvSpPr/>
            <p:nvPr/>
          </p:nvSpPr>
          <p:spPr>
            <a:xfrm>
              <a:off x="8258031" y="3520318"/>
              <a:ext cx="192950" cy="1668073"/>
            </a:xfrm>
            <a:custGeom>
              <a:avLst/>
              <a:gdLst/>
              <a:ahLst/>
              <a:cxnLst/>
              <a:rect l="l" t="t" r="r" b="b"/>
              <a:pathLst>
                <a:path w="1161" h="10037" extrusionOk="0">
                  <a:moveTo>
                    <a:pt x="839" y="0"/>
                  </a:moveTo>
                  <a:cubicBezTo>
                    <a:pt x="839" y="0"/>
                    <a:pt x="197" y="1339"/>
                    <a:pt x="232" y="2311"/>
                  </a:cubicBezTo>
                  <a:cubicBezTo>
                    <a:pt x="268" y="3283"/>
                    <a:pt x="669" y="4059"/>
                    <a:pt x="687" y="4934"/>
                  </a:cubicBezTo>
                  <a:cubicBezTo>
                    <a:pt x="705" y="5808"/>
                    <a:pt x="0" y="8359"/>
                    <a:pt x="0" y="10037"/>
                  </a:cubicBezTo>
                  <a:lnTo>
                    <a:pt x="553" y="10037"/>
                  </a:lnTo>
                  <a:cubicBezTo>
                    <a:pt x="553" y="10037"/>
                    <a:pt x="518" y="8074"/>
                    <a:pt x="839" y="6611"/>
                  </a:cubicBezTo>
                  <a:cubicBezTo>
                    <a:pt x="1160" y="5148"/>
                    <a:pt x="866" y="4042"/>
                    <a:pt x="509" y="2650"/>
                  </a:cubicBezTo>
                  <a:cubicBezTo>
                    <a:pt x="295" y="1794"/>
                    <a:pt x="1008" y="152"/>
                    <a:pt x="1008" y="152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7;p33">
              <a:extLst>
                <a:ext uri="{FF2B5EF4-FFF2-40B4-BE49-F238E27FC236}">
                  <a16:creationId xmlns:a16="http://schemas.microsoft.com/office/drawing/2014/main" id="{068D1D24-93F1-DB33-FFB1-75F8232741AE}"/>
                </a:ext>
              </a:extLst>
            </p:cNvPr>
            <p:cNvSpPr/>
            <p:nvPr/>
          </p:nvSpPr>
          <p:spPr>
            <a:xfrm>
              <a:off x="8283287" y="2907080"/>
              <a:ext cx="311445" cy="560068"/>
            </a:xfrm>
            <a:custGeom>
              <a:avLst/>
              <a:gdLst/>
              <a:ahLst/>
              <a:cxnLst/>
              <a:rect l="l" t="t" r="r" b="b"/>
              <a:pathLst>
                <a:path w="1874" h="3370" extrusionOk="0">
                  <a:moveTo>
                    <a:pt x="1376" y="0"/>
                  </a:moveTo>
                  <a:cubicBezTo>
                    <a:pt x="1219" y="0"/>
                    <a:pt x="782" y="375"/>
                    <a:pt x="517" y="880"/>
                  </a:cubicBezTo>
                  <a:cubicBezTo>
                    <a:pt x="223" y="1442"/>
                    <a:pt x="0" y="2183"/>
                    <a:pt x="214" y="2718"/>
                  </a:cubicBezTo>
                  <a:lnTo>
                    <a:pt x="785" y="3369"/>
                  </a:lnTo>
                  <a:lnTo>
                    <a:pt x="1285" y="2905"/>
                  </a:lnTo>
                  <a:lnTo>
                    <a:pt x="1784" y="2290"/>
                  </a:lnTo>
                  <a:cubicBezTo>
                    <a:pt x="1784" y="2290"/>
                    <a:pt x="1873" y="1987"/>
                    <a:pt x="1811" y="1737"/>
                  </a:cubicBezTo>
                  <a:cubicBezTo>
                    <a:pt x="1749" y="1478"/>
                    <a:pt x="1624" y="1309"/>
                    <a:pt x="1650" y="1086"/>
                  </a:cubicBezTo>
                  <a:cubicBezTo>
                    <a:pt x="1677" y="862"/>
                    <a:pt x="1793" y="568"/>
                    <a:pt x="1704" y="479"/>
                  </a:cubicBezTo>
                  <a:cubicBezTo>
                    <a:pt x="1675" y="453"/>
                    <a:pt x="1647" y="445"/>
                    <a:pt x="1620" y="445"/>
                  </a:cubicBezTo>
                  <a:cubicBezTo>
                    <a:pt x="1586" y="445"/>
                    <a:pt x="1554" y="456"/>
                    <a:pt x="1524" y="456"/>
                  </a:cubicBezTo>
                  <a:cubicBezTo>
                    <a:pt x="1503" y="456"/>
                    <a:pt x="1483" y="451"/>
                    <a:pt x="1463" y="434"/>
                  </a:cubicBezTo>
                  <a:cubicBezTo>
                    <a:pt x="1401" y="381"/>
                    <a:pt x="1526" y="113"/>
                    <a:pt x="1418" y="15"/>
                  </a:cubicBezTo>
                  <a:cubicBezTo>
                    <a:pt x="1408" y="5"/>
                    <a:pt x="139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768;p33">
              <a:extLst>
                <a:ext uri="{FF2B5EF4-FFF2-40B4-BE49-F238E27FC236}">
                  <a16:creationId xmlns:a16="http://schemas.microsoft.com/office/drawing/2014/main" id="{3F6F4952-7673-D5AD-6515-557BC8CFA6F9}"/>
                </a:ext>
              </a:extLst>
            </p:cNvPr>
            <p:cNvSpPr/>
            <p:nvPr/>
          </p:nvSpPr>
          <p:spPr>
            <a:xfrm>
              <a:off x="8223963" y="3179300"/>
              <a:ext cx="487941" cy="394540"/>
            </a:xfrm>
            <a:custGeom>
              <a:avLst/>
              <a:gdLst/>
              <a:ahLst/>
              <a:cxnLst/>
              <a:rect l="l" t="t" r="r" b="b"/>
              <a:pathLst>
                <a:path w="2936" h="2374" extrusionOk="0">
                  <a:moveTo>
                    <a:pt x="1481" y="1"/>
                  </a:moveTo>
                  <a:lnTo>
                    <a:pt x="1481" y="1"/>
                  </a:lnTo>
                  <a:cubicBezTo>
                    <a:pt x="1481" y="1"/>
                    <a:pt x="1249" y="402"/>
                    <a:pt x="1080" y="589"/>
                  </a:cubicBezTo>
                  <a:cubicBezTo>
                    <a:pt x="910" y="768"/>
                    <a:pt x="874" y="1089"/>
                    <a:pt x="874" y="1089"/>
                  </a:cubicBezTo>
                  <a:cubicBezTo>
                    <a:pt x="776" y="438"/>
                    <a:pt x="0" y="304"/>
                    <a:pt x="0" y="304"/>
                  </a:cubicBezTo>
                  <a:lnTo>
                    <a:pt x="0" y="304"/>
                  </a:lnTo>
                  <a:cubicBezTo>
                    <a:pt x="464" y="893"/>
                    <a:pt x="437" y="1160"/>
                    <a:pt x="446" y="1553"/>
                  </a:cubicBezTo>
                  <a:cubicBezTo>
                    <a:pt x="464" y="1954"/>
                    <a:pt x="1035" y="2374"/>
                    <a:pt x="1035" y="2374"/>
                  </a:cubicBezTo>
                  <a:cubicBezTo>
                    <a:pt x="2061" y="2052"/>
                    <a:pt x="1909" y="1499"/>
                    <a:pt x="2007" y="1053"/>
                  </a:cubicBezTo>
                  <a:cubicBezTo>
                    <a:pt x="2072" y="768"/>
                    <a:pt x="2448" y="718"/>
                    <a:pt x="2701" y="718"/>
                  </a:cubicBezTo>
                  <a:cubicBezTo>
                    <a:pt x="2836" y="718"/>
                    <a:pt x="2935" y="732"/>
                    <a:pt x="2935" y="732"/>
                  </a:cubicBezTo>
                  <a:cubicBezTo>
                    <a:pt x="2935" y="732"/>
                    <a:pt x="2730" y="527"/>
                    <a:pt x="2277" y="527"/>
                  </a:cubicBezTo>
                  <a:cubicBezTo>
                    <a:pt x="2267" y="527"/>
                    <a:pt x="2258" y="527"/>
                    <a:pt x="2248" y="527"/>
                  </a:cubicBezTo>
                  <a:cubicBezTo>
                    <a:pt x="1775" y="545"/>
                    <a:pt x="1481" y="1285"/>
                    <a:pt x="1481" y="1285"/>
                  </a:cubicBezTo>
                  <a:cubicBezTo>
                    <a:pt x="1481" y="1285"/>
                    <a:pt x="1561" y="973"/>
                    <a:pt x="1481" y="670"/>
                  </a:cubicBezTo>
                  <a:cubicBezTo>
                    <a:pt x="1392" y="375"/>
                    <a:pt x="1481" y="1"/>
                    <a:pt x="1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881763-542A-5BC6-AE9E-DD1B8ACB897E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CBED3-338F-9F74-1935-49305B38779D}"/>
              </a:ext>
            </a:extLst>
          </p:cNvPr>
          <p:cNvSpPr txBox="1"/>
          <p:nvPr/>
        </p:nvSpPr>
        <p:spPr>
          <a:xfrm>
            <a:off x="1084832" y="4866501"/>
            <a:ext cx="231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ira Sans" panose="020B0503050000020004" pitchFamily="34" charset="0"/>
              </a:rPr>
              <a:t>Fonte: The Write Practice</a:t>
            </a:r>
          </a:p>
        </p:txBody>
      </p:sp>
    </p:spTree>
    <p:extLst>
      <p:ext uri="{BB962C8B-B14F-4D97-AF65-F5344CB8AC3E}">
        <p14:creationId xmlns:p14="http://schemas.microsoft.com/office/powerpoint/2010/main" val="60948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A1F92-B65F-F20E-A1D1-117A414B3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231" y="1849430"/>
            <a:ext cx="2667755" cy="1500612"/>
          </a:xfrm>
          <a:custGeom>
            <a:avLst/>
            <a:gdLst>
              <a:gd name="connsiteX0" fmla="*/ 0 w 2667755"/>
              <a:gd name="connsiteY0" fmla="*/ 0 h 1500612"/>
              <a:gd name="connsiteX1" fmla="*/ 506873 w 2667755"/>
              <a:gd name="connsiteY1" fmla="*/ 0 h 1500612"/>
              <a:gd name="connsiteX2" fmla="*/ 1013747 w 2667755"/>
              <a:gd name="connsiteY2" fmla="*/ 0 h 1500612"/>
              <a:gd name="connsiteX3" fmla="*/ 1520620 w 2667755"/>
              <a:gd name="connsiteY3" fmla="*/ 0 h 1500612"/>
              <a:gd name="connsiteX4" fmla="*/ 2000816 w 2667755"/>
              <a:gd name="connsiteY4" fmla="*/ 0 h 1500612"/>
              <a:gd name="connsiteX5" fmla="*/ 2667755 w 2667755"/>
              <a:gd name="connsiteY5" fmla="*/ 0 h 1500612"/>
              <a:gd name="connsiteX6" fmla="*/ 2667755 w 2667755"/>
              <a:gd name="connsiteY6" fmla="*/ 455186 h 1500612"/>
              <a:gd name="connsiteX7" fmla="*/ 2667755 w 2667755"/>
              <a:gd name="connsiteY7" fmla="*/ 985402 h 1500612"/>
              <a:gd name="connsiteX8" fmla="*/ 2667755 w 2667755"/>
              <a:gd name="connsiteY8" fmla="*/ 1500612 h 1500612"/>
              <a:gd name="connsiteX9" fmla="*/ 2187559 w 2667755"/>
              <a:gd name="connsiteY9" fmla="*/ 1500612 h 1500612"/>
              <a:gd name="connsiteX10" fmla="*/ 1600653 w 2667755"/>
              <a:gd name="connsiteY10" fmla="*/ 1500612 h 1500612"/>
              <a:gd name="connsiteX11" fmla="*/ 1147135 w 2667755"/>
              <a:gd name="connsiteY11" fmla="*/ 1500612 h 1500612"/>
              <a:gd name="connsiteX12" fmla="*/ 586906 w 2667755"/>
              <a:gd name="connsiteY12" fmla="*/ 1500612 h 1500612"/>
              <a:gd name="connsiteX13" fmla="*/ 0 w 2667755"/>
              <a:gd name="connsiteY13" fmla="*/ 1500612 h 1500612"/>
              <a:gd name="connsiteX14" fmla="*/ 0 w 2667755"/>
              <a:gd name="connsiteY14" fmla="*/ 1030420 h 1500612"/>
              <a:gd name="connsiteX15" fmla="*/ 0 w 2667755"/>
              <a:gd name="connsiteY15" fmla="*/ 575235 h 1500612"/>
              <a:gd name="connsiteX16" fmla="*/ 0 w 2667755"/>
              <a:gd name="connsiteY16" fmla="*/ 0 h 15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755" h="1500612" fill="none" extrusionOk="0">
                <a:moveTo>
                  <a:pt x="0" y="0"/>
                </a:moveTo>
                <a:cubicBezTo>
                  <a:pt x="211125" y="-53538"/>
                  <a:pt x="280408" y="56086"/>
                  <a:pt x="506873" y="0"/>
                </a:cubicBezTo>
                <a:cubicBezTo>
                  <a:pt x="733338" y="-56086"/>
                  <a:pt x="767166" y="1514"/>
                  <a:pt x="1013747" y="0"/>
                </a:cubicBezTo>
                <a:cubicBezTo>
                  <a:pt x="1260328" y="-1514"/>
                  <a:pt x="1287267" y="26593"/>
                  <a:pt x="1520620" y="0"/>
                </a:cubicBezTo>
                <a:cubicBezTo>
                  <a:pt x="1753973" y="-26593"/>
                  <a:pt x="1787803" y="44830"/>
                  <a:pt x="2000816" y="0"/>
                </a:cubicBezTo>
                <a:cubicBezTo>
                  <a:pt x="2213829" y="-44830"/>
                  <a:pt x="2403052" y="52135"/>
                  <a:pt x="2667755" y="0"/>
                </a:cubicBezTo>
                <a:cubicBezTo>
                  <a:pt x="2675724" y="183922"/>
                  <a:pt x="2639016" y="280679"/>
                  <a:pt x="2667755" y="455186"/>
                </a:cubicBezTo>
                <a:cubicBezTo>
                  <a:pt x="2696494" y="629693"/>
                  <a:pt x="2613193" y="743682"/>
                  <a:pt x="2667755" y="985402"/>
                </a:cubicBezTo>
                <a:cubicBezTo>
                  <a:pt x="2722317" y="1227122"/>
                  <a:pt x="2635461" y="1357273"/>
                  <a:pt x="2667755" y="1500612"/>
                </a:cubicBezTo>
                <a:cubicBezTo>
                  <a:pt x="2499198" y="1553157"/>
                  <a:pt x="2311401" y="1479081"/>
                  <a:pt x="2187559" y="1500612"/>
                </a:cubicBezTo>
                <a:cubicBezTo>
                  <a:pt x="2063717" y="1522143"/>
                  <a:pt x="1771459" y="1465399"/>
                  <a:pt x="1600653" y="1500612"/>
                </a:cubicBezTo>
                <a:cubicBezTo>
                  <a:pt x="1429847" y="1535825"/>
                  <a:pt x="1241940" y="1461483"/>
                  <a:pt x="1147135" y="1500612"/>
                </a:cubicBezTo>
                <a:cubicBezTo>
                  <a:pt x="1052330" y="1539741"/>
                  <a:pt x="743160" y="1449298"/>
                  <a:pt x="586906" y="1500612"/>
                </a:cubicBezTo>
                <a:cubicBezTo>
                  <a:pt x="430652" y="1551926"/>
                  <a:pt x="122091" y="1469271"/>
                  <a:pt x="0" y="1500612"/>
                </a:cubicBezTo>
                <a:cubicBezTo>
                  <a:pt x="-16595" y="1330403"/>
                  <a:pt x="31207" y="1134213"/>
                  <a:pt x="0" y="1030420"/>
                </a:cubicBezTo>
                <a:cubicBezTo>
                  <a:pt x="-31207" y="926627"/>
                  <a:pt x="1879" y="730055"/>
                  <a:pt x="0" y="575235"/>
                </a:cubicBezTo>
                <a:cubicBezTo>
                  <a:pt x="-1879" y="420416"/>
                  <a:pt x="11788" y="142074"/>
                  <a:pt x="0" y="0"/>
                </a:cubicBezTo>
                <a:close/>
              </a:path>
              <a:path w="2667755" h="1500612" stroke="0" extrusionOk="0">
                <a:moveTo>
                  <a:pt x="0" y="0"/>
                </a:moveTo>
                <a:cubicBezTo>
                  <a:pt x="97895" y="-1209"/>
                  <a:pt x="376137" y="32998"/>
                  <a:pt x="480196" y="0"/>
                </a:cubicBezTo>
                <a:cubicBezTo>
                  <a:pt x="584255" y="-32998"/>
                  <a:pt x="878425" y="11344"/>
                  <a:pt x="987069" y="0"/>
                </a:cubicBezTo>
                <a:cubicBezTo>
                  <a:pt x="1095713" y="-11344"/>
                  <a:pt x="1337508" y="66475"/>
                  <a:pt x="1547298" y="0"/>
                </a:cubicBezTo>
                <a:cubicBezTo>
                  <a:pt x="1757088" y="-66475"/>
                  <a:pt x="1869156" y="5173"/>
                  <a:pt x="2027494" y="0"/>
                </a:cubicBezTo>
                <a:cubicBezTo>
                  <a:pt x="2185832" y="-5173"/>
                  <a:pt x="2487164" y="13905"/>
                  <a:pt x="2667755" y="0"/>
                </a:cubicBezTo>
                <a:cubicBezTo>
                  <a:pt x="2730140" y="235764"/>
                  <a:pt x="2631229" y="414773"/>
                  <a:pt x="2667755" y="530216"/>
                </a:cubicBezTo>
                <a:cubicBezTo>
                  <a:pt x="2704281" y="645659"/>
                  <a:pt x="2639673" y="849458"/>
                  <a:pt x="2667755" y="985402"/>
                </a:cubicBezTo>
                <a:cubicBezTo>
                  <a:pt x="2695837" y="1121346"/>
                  <a:pt x="2638613" y="1284132"/>
                  <a:pt x="2667755" y="1500612"/>
                </a:cubicBezTo>
                <a:cubicBezTo>
                  <a:pt x="2434857" y="1522475"/>
                  <a:pt x="2249693" y="1471524"/>
                  <a:pt x="2134204" y="1500612"/>
                </a:cubicBezTo>
                <a:cubicBezTo>
                  <a:pt x="2018715" y="1529700"/>
                  <a:pt x="1793899" y="1460854"/>
                  <a:pt x="1547298" y="1500612"/>
                </a:cubicBezTo>
                <a:cubicBezTo>
                  <a:pt x="1300697" y="1540370"/>
                  <a:pt x="1289486" y="1455080"/>
                  <a:pt x="1093780" y="1500612"/>
                </a:cubicBezTo>
                <a:cubicBezTo>
                  <a:pt x="898074" y="1546144"/>
                  <a:pt x="752549" y="1457049"/>
                  <a:pt x="533551" y="1500612"/>
                </a:cubicBezTo>
                <a:cubicBezTo>
                  <a:pt x="314553" y="1544175"/>
                  <a:pt x="140212" y="1447735"/>
                  <a:pt x="0" y="1500612"/>
                </a:cubicBezTo>
                <a:cubicBezTo>
                  <a:pt x="-51939" y="1340325"/>
                  <a:pt x="54039" y="1167899"/>
                  <a:pt x="0" y="1045426"/>
                </a:cubicBezTo>
                <a:cubicBezTo>
                  <a:pt x="-54039" y="922953"/>
                  <a:pt x="39102" y="734260"/>
                  <a:pt x="0" y="560228"/>
                </a:cubicBezTo>
                <a:cubicBezTo>
                  <a:pt x="-39102" y="386196"/>
                  <a:pt x="59950" y="190283"/>
                  <a:pt x="0" y="0"/>
                </a:cubicBezTo>
                <a:close/>
              </a:path>
            </a:pathLst>
          </a:custGeom>
          <a:ln w="95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7938101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sp>
        <p:nvSpPr>
          <p:cNvPr id="1610" name="Google Shape;1610;p53"/>
          <p:cNvSpPr txBox="1">
            <a:spLocks noGrp="1"/>
          </p:cNvSpPr>
          <p:nvPr>
            <p:ph type="title"/>
          </p:nvPr>
        </p:nvSpPr>
        <p:spPr>
          <a:xfrm>
            <a:off x="4279749" y="-62004"/>
            <a:ext cx="6345948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06</a:t>
            </a:r>
            <a:br>
              <a:rPr lang="en" sz="4800" dirty="0">
                <a:solidFill>
                  <a:schemeClr val="tx1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CONCEITO DE JOGO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1612" name="Google Shape;1612;p53"/>
          <p:cNvGrpSpPr/>
          <p:nvPr/>
        </p:nvGrpSpPr>
        <p:grpSpPr>
          <a:xfrm>
            <a:off x="-1876486" y="3288411"/>
            <a:ext cx="1876486" cy="2340362"/>
            <a:chOff x="549523" y="1298010"/>
            <a:chExt cx="2650676" cy="3305936"/>
          </a:xfrm>
        </p:grpSpPr>
        <p:grpSp>
          <p:nvGrpSpPr>
            <p:cNvPr id="1613" name="Google Shape;1613;p53"/>
            <p:cNvGrpSpPr/>
            <p:nvPr/>
          </p:nvGrpSpPr>
          <p:grpSpPr>
            <a:xfrm>
              <a:off x="549523" y="2018568"/>
              <a:ext cx="2650676" cy="2585378"/>
              <a:chOff x="549523" y="2018568"/>
              <a:chExt cx="2650676" cy="2585378"/>
            </a:xfrm>
          </p:grpSpPr>
          <p:sp>
            <p:nvSpPr>
              <p:cNvPr id="1614" name="Google Shape;1614;p53"/>
              <p:cNvSpPr/>
              <p:nvPr/>
            </p:nvSpPr>
            <p:spPr>
              <a:xfrm>
                <a:off x="579391" y="2735729"/>
                <a:ext cx="732902" cy="551464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3471" extrusionOk="0">
                    <a:moveTo>
                      <a:pt x="1891" y="0"/>
                    </a:moveTo>
                    <a:cubicBezTo>
                      <a:pt x="848" y="0"/>
                      <a:pt x="0" y="750"/>
                      <a:pt x="0" y="1677"/>
                    </a:cubicBezTo>
                    <a:cubicBezTo>
                      <a:pt x="0" y="2614"/>
                      <a:pt x="848" y="3364"/>
                      <a:pt x="1891" y="3364"/>
                    </a:cubicBezTo>
                    <a:cubicBezTo>
                      <a:pt x="2409" y="3364"/>
                      <a:pt x="2873" y="3185"/>
                      <a:pt x="3212" y="2882"/>
                    </a:cubicBezTo>
                    <a:lnTo>
                      <a:pt x="4612" y="3471"/>
                    </a:lnTo>
                    <a:lnTo>
                      <a:pt x="4612" y="3471"/>
                    </a:lnTo>
                    <a:lnTo>
                      <a:pt x="3729" y="2052"/>
                    </a:lnTo>
                    <a:cubicBezTo>
                      <a:pt x="3765" y="1936"/>
                      <a:pt x="3783" y="1811"/>
                      <a:pt x="3783" y="1677"/>
                    </a:cubicBezTo>
                    <a:cubicBezTo>
                      <a:pt x="3783" y="750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674239" y="2827399"/>
                <a:ext cx="406250" cy="370502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32" extrusionOk="0">
                    <a:moveTo>
                      <a:pt x="1598" y="134"/>
                    </a:moveTo>
                    <a:cubicBezTo>
                      <a:pt x="1601" y="135"/>
                      <a:pt x="1604" y="136"/>
                      <a:pt x="1607" y="137"/>
                    </a:cubicBezTo>
                    <a:cubicBezTo>
                      <a:pt x="1699" y="174"/>
                      <a:pt x="1787" y="219"/>
                      <a:pt x="1873" y="273"/>
                    </a:cubicBezTo>
                    <a:lnTo>
                      <a:pt x="1873" y="273"/>
                    </a:lnTo>
                    <a:cubicBezTo>
                      <a:pt x="1871" y="272"/>
                      <a:pt x="1868" y="271"/>
                      <a:pt x="1865" y="271"/>
                    </a:cubicBezTo>
                    <a:cubicBezTo>
                      <a:pt x="1843" y="266"/>
                      <a:pt x="1821" y="264"/>
                      <a:pt x="1798" y="264"/>
                    </a:cubicBezTo>
                    <a:cubicBezTo>
                      <a:pt x="1741" y="264"/>
                      <a:pt x="1685" y="278"/>
                      <a:pt x="1633" y="298"/>
                    </a:cubicBezTo>
                    <a:cubicBezTo>
                      <a:pt x="1571" y="333"/>
                      <a:pt x="1509" y="378"/>
                      <a:pt x="1455" y="440"/>
                    </a:cubicBezTo>
                    <a:cubicBezTo>
                      <a:pt x="1432" y="468"/>
                      <a:pt x="1409" y="497"/>
                      <a:pt x="1389" y="529"/>
                    </a:cubicBezTo>
                    <a:lnTo>
                      <a:pt x="1389" y="529"/>
                    </a:lnTo>
                    <a:cubicBezTo>
                      <a:pt x="1305" y="541"/>
                      <a:pt x="1222" y="561"/>
                      <a:pt x="1144" y="590"/>
                    </a:cubicBezTo>
                    <a:lnTo>
                      <a:pt x="1144" y="590"/>
                    </a:lnTo>
                    <a:cubicBezTo>
                      <a:pt x="1121" y="544"/>
                      <a:pt x="1094" y="499"/>
                      <a:pt x="1062" y="458"/>
                    </a:cubicBezTo>
                    <a:cubicBezTo>
                      <a:pt x="1035" y="419"/>
                      <a:pt x="1004" y="384"/>
                      <a:pt x="969" y="355"/>
                    </a:cubicBezTo>
                    <a:lnTo>
                      <a:pt x="969" y="355"/>
                    </a:lnTo>
                    <a:cubicBezTo>
                      <a:pt x="1093" y="299"/>
                      <a:pt x="1217" y="258"/>
                      <a:pt x="1348" y="208"/>
                    </a:cubicBezTo>
                    <a:cubicBezTo>
                      <a:pt x="1429" y="181"/>
                      <a:pt x="1513" y="155"/>
                      <a:pt x="1598" y="134"/>
                    </a:cubicBezTo>
                    <a:close/>
                    <a:moveTo>
                      <a:pt x="1873" y="95"/>
                    </a:moveTo>
                    <a:cubicBezTo>
                      <a:pt x="1908" y="95"/>
                      <a:pt x="1941" y="97"/>
                      <a:pt x="1972" y="101"/>
                    </a:cubicBezTo>
                    <a:cubicBezTo>
                      <a:pt x="2044" y="119"/>
                      <a:pt x="2115" y="137"/>
                      <a:pt x="2169" y="182"/>
                    </a:cubicBezTo>
                    <a:cubicBezTo>
                      <a:pt x="2222" y="217"/>
                      <a:pt x="2267" y="271"/>
                      <a:pt x="2303" y="333"/>
                    </a:cubicBezTo>
                    <a:cubicBezTo>
                      <a:pt x="2338" y="396"/>
                      <a:pt x="2365" y="467"/>
                      <a:pt x="2374" y="530"/>
                    </a:cubicBezTo>
                    <a:cubicBezTo>
                      <a:pt x="2388" y="585"/>
                      <a:pt x="2395" y="641"/>
                      <a:pt x="2395" y="696"/>
                    </a:cubicBezTo>
                    <a:lnTo>
                      <a:pt x="2395" y="696"/>
                    </a:lnTo>
                    <a:cubicBezTo>
                      <a:pt x="2376" y="669"/>
                      <a:pt x="2353" y="643"/>
                      <a:pt x="2329" y="619"/>
                    </a:cubicBezTo>
                    <a:cubicBezTo>
                      <a:pt x="2240" y="503"/>
                      <a:pt x="2124" y="414"/>
                      <a:pt x="1999" y="324"/>
                    </a:cubicBezTo>
                    <a:cubicBezTo>
                      <a:pt x="1888" y="247"/>
                      <a:pt x="1760" y="178"/>
                      <a:pt x="1631" y="126"/>
                    </a:cubicBezTo>
                    <a:lnTo>
                      <a:pt x="1631" y="126"/>
                    </a:lnTo>
                    <a:cubicBezTo>
                      <a:pt x="1677" y="115"/>
                      <a:pt x="1722" y="107"/>
                      <a:pt x="1767" y="101"/>
                    </a:cubicBezTo>
                    <a:cubicBezTo>
                      <a:pt x="1803" y="97"/>
                      <a:pt x="1839" y="95"/>
                      <a:pt x="1873" y="95"/>
                    </a:cubicBezTo>
                    <a:close/>
                    <a:moveTo>
                      <a:pt x="1781" y="306"/>
                    </a:moveTo>
                    <a:cubicBezTo>
                      <a:pt x="1806" y="306"/>
                      <a:pt x="1831" y="309"/>
                      <a:pt x="1856" y="315"/>
                    </a:cubicBezTo>
                    <a:cubicBezTo>
                      <a:pt x="1919" y="324"/>
                      <a:pt x="1981" y="360"/>
                      <a:pt x="2035" y="405"/>
                    </a:cubicBezTo>
                    <a:cubicBezTo>
                      <a:pt x="2088" y="458"/>
                      <a:pt x="2133" y="512"/>
                      <a:pt x="2151" y="574"/>
                    </a:cubicBezTo>
                    <a:cubicBezTo>
                      <a:pt x="2170" y="626"/>
                      <a:pt x="2176" y="678"/>
                      <a:pt x="2174" y="730"/>
                    </a:cubicBezTo>
                    <a:lnTo>
                      <a:pt x="2174" y="730"/>
                    </a:lnTo>
                    <a:lnTo>
                      <a:pt x="2169" y="726"/>
                    </a:lnTo>
                    <a:cubicBezTo>
                      <a:pt x="2151" y="708"/>
                      <a:pt x="2142" y="699"/>
                      <a:pt x="2124" y="690"/>
                    </a:cubicBezTo>
                    <a:cubicBezTo>
                      <a:pt x="2097" y="672"/>
                      <a:pt x="2062" y="654"/>
                      <a:pt x="2026" y="637"/>
                    </a:cubicBezTo>
                    <a:cubicBezTo>
                      <a:pt x="1964" y="601"/>
                      <a:pt x="1892" y="574"/>
                      <a:pt x="1821" y="556"/>
                    </a:cubicBezTo>
                    <a:cubicBezTo>
                      <a:pt x="1729" y="531"/>
                      <a:pt x="1634" y="519"/>
                      <a:pt x="1539" y="519"/>
                    </a:cubicBezTo>
                    <a:cubicBezTo>
                      <a:pt x="1509" y="519"/>
                      <a:pt x="1479" y="520"/>
                      <a:pt x="1449" y="523"/>
                    </a:cubicBezTo>
                    <a:lnTo>
                      <a:pt x="1449" y="523"/>
                    </a:lnTo>
                    <a:cubicBezTo>
                      <a:pt x="1462" y="503"/>
                      <a:pt x="1476" y="485"/>
                      <a:pt x="1491" y="467"/>
                    </a:cubicBezTo>
                    <a:cubicBezTo>
                      <a:pt x="1535" y="414"/>
                      <a:pt x="1589" y="369"/>
                      <a:pt x="1651" y="333"/>
                    </a:cubicBezTo>
                    <a:cubicBezTo>
                      <a:pt x="1692" y="316"/>
                      <a:pt x="1736" y="306"/>
                      <a:pt x="1781" y="306"/>
                    </a:cubicBezTo>
                    <a:close/>
                    <a:moveTo>
                      <a:pt x="2131" y="461"/>
                    </a:moveTo>
                    <a:cubicBezTo>
                      <a:pt x="2194" y="515"/>
                      <a:pt x="2254" y="574"/>
                      <a:pt x="2311" y="637"/>
                    </a:cubicBezTo>
                    <a:cubicBezTo>
                      <a:pt x="2340" y="671"/>
                      <a:pt x="2369" y="709"/>
                      <a:pt x="2394" y="749"/>
                    </a:cubicBezTo>
                    <a:lnTo>
                      <a:pt x="2394" y="749"/>
                    </a:lnTo>
                    <a:cubicBezTo>
                      <a:pt x="2389" y="807"/>
                      <a:pt x="2377" y="865"/>
                      <a:pt x="2357" y="922"/>
                    </a:cubicBezTo>
                    <a:lnTo>
                      <a:pt x="2357" y="922"/>
                    </a:lnTo>
                    <a:lnTo>
                      <a:pt x="2329" y="886"/>
                    </a:lnTo>
                    <a:cubicBezTo>
                      <a:pt x="2320" y="869"/>
                      <a:pt x="2303" y="851"/>
                      <a:pt x="2294" y="842"/>
                    </a:cubicBezTo>
                    <a:cubicBezTo>
                      <a:pt x="2285" y="824"/>
                      <a:pt x="2267" y="815"/>
                      <a:pt x="2258" y="797"/>
                    </a:cubicBezTo>
                    <a:cubicBezTo>
                      <a:pt x="2240" y="788"/>
                      <a:pt x="2231" y="770"/>
                      <a:pt x="2213" y="761"/>
                    </a:cubicBezTo>
                    <a:lnTo>
                      <a:pt x="2210" y="759"/>
                    </a:lnTo>
                    <a:lnTo>
                      <a:pt x="2210" y="759"/>
                    </a:lnTo>
                    <a:cubicBezTo>
                      <a:pt x="2220" y="695"/>
                      <a:pt x="2210" y="627"/>
                      <a:pt x="2187" y="565"/>
                    </a:cubicBezTo>
                    <a:cubicBezTo>
                      <a:pt x="2173" y="528"/>
                      <a:pt x="2154" y="493"/>
                      <a:pt x="2131" y="461"/>
                    </a:cubicBezTo>
                    <a:close/>
                    <a:moveTo>
                      <a:pt x="2434" y="823"/>
                    </a:moveTo>
                    <a:cubicBezTo>
                      <a:pt x="2465" y="885"/>
                      <a:pt x="2486" y="952"/>
                      <a:pt x="2490" y="1020"/>
                    </a:cubicBezTo>
                    <a:cubicBezTo>
                      <a:pt x="2496" y="1066"/>
                      <a:pt x="2493" y="1112"/>
                      <a:pt x="2484" y="1157"/>
                    </a:cubicBezTo>
                    <a:lnTo>
                      <a:pt x="2484" y="1157"/>
                    </a:lnTo>
                    <a:cubicBezTo>
                      <a:pt x="2480" y="1147"/>
                      <a:pt x="2476" y="1137"/>
                      <a:pt x="2472" y="1127"/>
                    </a:cubicBezTo>
                    <a:cubicBezTo>
                      <a:pt x="2451" y="1070"/>
                      <a:pt x="2424" y="1019"/>
                      <a:pt x="2391" y="969"/>
                    </a:cubicBezTo>
                    <a:lnTo>
                      <a:pt x="2391" y="969"/>
                    </a:lnTo>
                    <a:cubicBezTo>
                      <a:pt x="2391" y="968"/>
                      <a:pt x="2391" y="967"/>
                      <a:pt x="2392" y="967"/>
                    </a:cubicBezTo>
                    <a:cubicBezTo>
                      <a:pt x="2412" y="920"/>
                      <a:pt x="2426" y="871"/>
                      <a:pt x="2434" y="823"/>
                    </a:cubicBezTo>
                    <a:close/>
                    <a:moveTo>
                      <a:pt x="2197" y="816"/>
                    </a:moveTo>
                    <a:cubicBezTo>
                      <a:pt x="2249" y="866"/>
                      <a:pt x="2295" y="921"/>
                      <a:pt x="2333" y="980"/>
                    </a:cubicBezTo>
                    <a:lnTo>
                      <a:pt x="2333" y="980"/>
                    </a:lnTo>
                    <a:cubicBezTo>
                      <a:pt x="2308" y="1032"/>
                      <a:pt x="2276" y="1081"/>
                      <a:pt x="2231" y="1118"/>
                    </a:cubicBezTo>
                    <a:cubicBezTo>
                      <a:pt x="2178" y="1163"/>
                      <a:pt x="2115" y="1190"/>
                      <a:pt x="2044" y="1199"/>
                    </a:cubicBezTo>
                    <a:cubicBezTo>
                      <a:pt x="2013" y="1207"/>
                      <a:pt x="1982" y="1212"/>
                      <a:pt x="1950" y="1214"/>
                    </a:cubicBezTo>
                    <a:lnTo>
                      <a:pt x="1950" y="1214"/>
                    </a:lnTo>
                    <a:cubicBezTo>
                      <a:pt x="2010" y="1149"/>
                      <a:pt x="2066" y="1079"/>
                      <a:pt x="2115" y="1002"/>
                    </a:cubicBezTo>
                    <a:cubicBezTo>
                      <a:pt x="2147" y="939"/>
                      <a:pt x="2178" y="883"/>
                      <a:pt x="2197" y="816"/>
                    </a:cubicBezTo>
                    <a:close/>
                    <a:moveTo>
                      <a:pt x="1525" y="574"/>
                    </a:moveTo>
                    <a:cubicBezTo>
                      <a:pt x="1618" y="574"/>
                      <a:pt x="1712" y="586"/>
                      <a:pt x="1803" y="610"/>
                    </a:cubicBezTo>
                    <a:cubicBezTo>
                      <a:pt x="1874" y="619"/>
                      <a:pt x="1937" y="646"/>
                      <a:pt x="1999" y="681"/>
                    </a:cubicBezTo>
                    <a:cubicBezTo>
                      <a:pt x="2035" y="699"/>
                      <a:pt x="2062" y="717"/>
                      <a:pt x="2097" y="735"/>
                    </a:cubicBezTo>
                    <a:cubicBezTo>
                      <a:pt x="2106" y="744"/>
                      <a:pt x="2124" y="753"/>
                      <a:pt x="2133" y="770"/>
                    </a:cubicBezTo>
                    <a:lnTo>
                      <a:pt x="2168" y="791"/>
                    </a:lnTo>
                    <a:lnTo>
                      <a:pt x="2168" y="791"/>
                    </a:lnTo>
                    <a:cubicBezTo>
                      <a:pt x="2150" y="853"/>
                      <a:pt x="2124" y="923"/>
                      <a:pt x="2088" y="976"/>
                    </a:cubicBezTo>
                    <a:cubicBezTo>
                      <a:pt x="2033" y="1062"/>
                      <a:pt x="1969" y="1139"/>
                      <a:pt x="1900" y="1214"/>
                    </a:cubicBezTo>
                    <a:lnTo>
                      <a:pt x="1900" y="1214"/>
                    </a:lnTo>
                    <a:cubicBezTo>
                      <a:pt x="1808" y="1211"/>
                      <a:pt x="1715" y="1186"/>
                      <a:pt x="1633" y="1145"/>
                    </a:cubicBezTo>
                    <a:cubicBezTo>
                      <a:pt x="1571" y="1118"/>
                      <a:pt x="1509" y="1074"/>
                      <a:pt x="1455" y="1029"/>
                    </a:cubicBezTo>
                    <a:cubicBezTo>
                      <a:pt x="1410" y="976"/>
                      <a:pt x="1375" y="913"/>
                      <a:pt x="1357" y="851"/>
                    </a:cubicBezTo>
                    <a:cubicBezTo>
                      <a:pt x="1348" y="779"/>
                      <a:pt x="1357" y="708"/>
                      <a:pt x="1384" y="646"/>
                    </a:cubicBezTo>
                    <a:cubicBezTo>
                      <a:pt x="1393" y="624"/>
                      <a:pt x="1404" y="602"/>
                      <a:pt x="1415" y="580"/>
                    </a:cubicBezTo>
                    <a:lnTo>
                      <a:pt x="1415" y="580"/>
                    </a:lnTo>
                    <a:cubicBezTo>
                      <a:pt x="1452" y="576"/>
                      <a:pt x="1488" y="574"/>
                      <a:pt x="1525" y="574"/>
                    </a:cubicBezTo>
                    <a:close/>
                    <a:moveTo>
                      <a:pt x="960" y="359"/>
                    </a:moveTo>
                    <a:cubicBezTo>
                      <a:pt x="993" y="390"/>
                      <a:pt x="1025" y="424"/>
                      <a:pt x="1054" y="458"/>
                    </a:cubicBezTo>
                    <a:cubicBezTo>
                      <a:pt x="1086" y="500"/>
                      <a:pt x="1114" y="545"/>
                      <a:pt x="1138" y="593"/>
                    </a:cubicBezTo>
                    <a:lnTo>
                      <a:pt x="1138" y="593"/>
                    </a:lnTo>
                    <a:cubicBezTo>
                      <a:pt x="1074" y="617"/>
                      <a:pt x="1013" y="646"/>
                      <a:pt x="955" y="681"/>
                    </a:cubicBezTo>
                    <a:cubicBezTo>
                      <a:pt x="893" y="726"/>
                      <a:pt x="831" y="770"/>
                      <a:pt x="777" y="824"/>
                    </a:cubicBezTo>
                    <a:cubicBezTo>
                      <a:pt x="750" y="842"/>
                      <a:pt x="723" y="877"/>
                      <a:pt x="697" y="904"/>
                    </a:cubicBezTo>
                    <a:lnTo>
                      <a:pt x="661" y="940"/>
                    </a:lnTo>
                    <a:lnTo>
                      <a:pt x="643" y="967"/>
                    </a:lnTo>
                    <a:lnTo>
                      <a:pt x="625" y="985"/>
                    </a:lnTo>
                    <a:cubicBezTo>
                      <a:pt x="581" y="1047"/>
                      <a:pt x="545" y="1109"/>
                      <a:pt x="509" y="1181"/>
                    </a:cubicBezTo>
                    <a:cubicBezTo>
                      <a:pt x="485" y="1245"/>
                      <a:pt x="461" y="1309"/>
                      <a:pt x="450" y="1374"/>
                    </a:cubicBezTo>
                    <a:lnTo>
                      <a:pt x="450" y="1374"/>
                    </a:lnTo>
                    <a:cubicBezTo>
                      <a:pt x="446" y="1366"/>
                      <a:pt x="442" y="1358"/>
                      <a:pt x="438" y="1350"/>
                    </a:cubicBezTo>
                    <a:cubicBezTo>
                      <a:pt x="376" y="1225"/>
                      <a:pt x="340" y="1083"/>
                      <a:pt x="358" y="940"/>
                    </a:cubicBezTo>
                    <a:cubicBezTo>
                      <a:pt x="367" y="904"/>
                      <a:pt x="376" y="877"/>
                      <a:pt x="384" y="842"/>
                    </a:cubicBezTo>
                    <a:cubicBezTo>
                      <a:pt x="402" y="806"/>
                      <a:pt x="411" y="779"/>
                      <a:pt x="438" y="744"/>
                    </a:cubicBezTo>
                    <a:cubicBezTo>
                      <a:pt x="447" y="735"/>
                      <a:pt x="456" y="717"/>
                      <a:pt x="465" y="708"/>
                    </a:cubicBezTo>
                    <a:cubicBezTo>
                      <a:pt x="474" y="690"/>
                      <a:pt x="483" y="672"/>
                      <a:pt x="500" y="663"/>
                    </a:cubicBezTo>
                    <a:cubicBezTo>
                      <a:pt x="518" y="637"/>
                      <a:pt x="545" y="610"/>
                      <a:pt x="572" y="583"/>
                    </a:cubicBezTo>
                    <a:cubicBezTo>
                      <a:pt x="599" y="565"/>
                      <a:pt x="625" y="538"/>
                      <a:pt x="652" y="521"/>
                    </a:cubicBezTo>
                    <a:cubicBezTo>
                      <a:pt x="688" y="503"/>
                      <a:pt x="715" y="485"/>
                      <a:pt x="750" y="467"/>
                    </a:cubicBezTo>
                    <a:cubicBezTo>
                      <a:pt x="804" y="423"/>
                      <a:pt x="875" y="396"/>
                      <a:pt x="938" y="369"/>
                    </a:cubicBezTo>
                    <a:cubicBezTo>
                      <a:pt x="945" y="365"/>
                      <a:pt x="953" y="362"/>
                      <a:pt x="960" y="359"/>
                    </a:cubicBezTo>
                    <a:close/>
                    <a:moveTo>
                      <a:pt x="1356" y="588"/>
                    </a:moveTo>
                    <a:lnTo>
                      <a:pt x="1356" y="588"/>
                    </a:lnTo>
                    <a:cubicBezTo>
                      <a:pt x="1350" y="601"/>
                      <a:pt x="1344" y="614"/>
                      <a:pt x="1339" y="628"/>
                    </a:cubicBezTo>
                    <a:cubicBezTo>
                      <a:pt x="1321" y="699"/>
                      <a:pt x="1303" y="779"/>
                      <a:pt x="1321" y="860"/>
                    </a:cubicBezTo>
                    <a:cubicBezTo>
                      <a:pt x="1330" y="931"/>
                      <a:pt x="1375" y="1002"/>
                      <a:pt x="1428" y="1056"/>
                    </a:cubicBezTo>
                    <a:cubicBezTo>
                      <a:pt x="1482" y="1109"/>
                      <a:pt x="1544" y="1154"/>
                      <a:pt x="1616" y="1190"/>
                    </a:cubicBezTo>
                    <a:cubicBezTo>
                      <a:pt x="1692" y="1225"/>
                      <a:pt x="1774" y="1249"/>
                      <a:pt x="1858" y="1258"/>
                    </a:cubicBezTo>
                    <a:lnTo>
                      <a:pt x="1858" y="1258"/>
                    </a:lnTo>
                    <a:cubicBezTo>
                      <a:pt x="1840" y="1277"/>
                      <a:pt x="1822" y="1296"/>
                      <a:pt x="1803" y="1315"/>
                    </a:cubicBezTo>
                    <a:cubicBezTo>
                      <a:pt x="1763" y="1355"/>
                      <a:pt x="1720" y="1394"/>
                      <a:pt x="1674" y="1431"/>
                    </a:cubicBezTo>
                    <a:lnTo>
                      <a:pt x="1674" y="1431"/>
                    </a:lnTo>
                    <a:cubicBezTo>
                      <a:pt x="1651" y="1399"/>
                      <a:pt x="1626" y="1369"/>
                      <a:pt x="1598" y="1341"/>
                    </a:cubicBezTo>
                    <a:cubicBezTo>
                      <a:pt x="1544" y="1288"/>
                      <a:pt x="1482" y="1243"/>
                      <a:pt x="1419" y="1208"/>
                    </a:cubicBezTo>
                    <a:cubicBezTo>
                      <a:pt x="1384" y="1190"/>
                      <a:pt x="1357" y="1172"/>
                      <a:pt x="1321" y="1154"/>
                    </a:cubicBezTo>
                    <a:cubicBezTo>
                      <a:pt x="1286" y="1136"/>
                      <a:pt x="1250" y="1118"/>
                      <a:pt x="1214" y="1109"/>
                    </a:cubicBezTo>
                    <a:cubicBezTo>
                      <a:pt x="1199" y="1104"/>
                      <a:pt x="1185" y="1099"/>
                      <a:pt x="1170" y="1095"/>
                    </a:cubicBezTo>
                    <a:lnTo>
                      <a:pt x="1170" y="1095"/>
                    </a:lnTo>
                    <a:cubicBezTo>
                      <a:pt x="1199" y="1021"/>
                      <a:pt x="1214" y="942"/>
                      <a:pt x="1214" y="860"/>
                    </a:cubicBezTo>
                    <a:cubicBezTo>
                      <a:pt x="1209" y="784"/>
                      <a:pt x="1192" y="709"/>
                      <a:pt x="1164" y="637"/>
                    </a:cubicBezTo>
                    <a:lnTo>
                      <a:pt x="1164" y="637"/>
                    </a:lnTo>
                    <a:cubicBezTo>
                      <a:pt x="1226" y="614"/>
                      <a:pt x="1291" y="598"/>
                      <a:pt x="1356" y="588"/>
                    </a:cubicBezTo>
                    <a:close/>
                    <a:moveTo>
                      <a:pt x="884" y="1103"/>
                    </a:moveTo>
                    <a:cubicBezTo>
                      <a:pt x="920" y="1103"/>
                      <a:pt x="955" y="1105"/>
                      <a:pt x="991" y="1109"/>
                    </a:cubicBezTo>
                    <a:cubicBezTo>
                      <a:pt x="1045" y="1116"/>
                      <a:pt x="1098" y="1123"/>
                      <a:pt x="1152" y="1137"/>
                    </a:cubicBezTo>
                    <a:lnTo>
                      <a:pt x="1152" y="1137"/>
                    </a:lnTo>
                    <a:cubicBezTo>
                      <a:pt x="1130" y="1184"/>
                      <a:pt x="1103" y="1229"/>
                      <a:pt x="1071" y="1270"/>
                    </a:cubicBezTo>
                    <a:cubicBezTo>
                      <a:pt x="1103" y="1229"/>
                      <a:pt x="1130" y="1184"/>
                      <a:pt x="1152" y="1137"/>
                    </a:cubicBezTo>
                    <a:lnTo>
                      <a:pt x="1152" y="1137"/>
                    </a:lnTo>
                    <a:cubicBezTo>
                      <a:pt x="1170" y="1142"/>
                      <a:pt x="1188" y="1147"/>
                      <a:pt x="1205" y="1154"/>
                    </a:cubicBezTo>
                    <a:cubicBezTo>
                      <a:pt x="1232" y="1163"/>
                      <a:pt x="1268" y="1181"/>
                      <a:pt x="1303" y="1190"/>
                    </a:cubicBezTo>
                    <a:cubicBezTo>
                      <a:pt x="1330" y="1208"/>
                      <a:pt x="1366" y="1225"/>
                      <a:pt x="1393" y="1243"/>
                    </a:cubicBezTo>
                    <a:cubicBezTo>
                      <a:pt x="1455" y="1288"/>
                      <a:pt x="1509" y="1324"/>
                      <a:pt x="1562" y="1377"/>
                    </a:cubicBezTo>
                    <a:cubicBezTo>
                      <a:pt x="1590" y="1400"/>
                      <a:pt x="1616" y="1428"/>
                      <a:pt x="1639" y="1459"/>
                    </a:cubicBezTo>
                    <a:lnTo>
                      <a:pt x="1639" y="1459"/>
                    </a:lnTo>
                    <a:cubicBezTo>
                      <a:pt x="1583" y="1502"/>
                      <a:pt x="1525" y="1543"/>
                      <a:pt x="1464" y="1582"/>
                    </a:cubicBezTo>
                    <a:cubicBezTo>
                      <a:pt x="1418" y="1608"/>
                      <a:pt x="1371" y="1632"/>
                      <a:pt x="1324" y="1654"/>
                    </a:cubicBezTo>
                    <a:lnTo>
                      <a:pt x="1324" y="1654"/>
                    </a:lnTo>
                    <a:cubicBezTo>
                      <a:pt x="1264" y="1636"/>
                      <a:pt x="1206" y="1614"/>
                      <a:pt x="1152" y="1591"/>
                    </a:cubicBezTo>
                    <a:cubicBezTo>
                      <a:pt x="1018" y="1538"/>
                      <a:pt x="893" y="1457"/>
                      <a:pt x="786" y="1368"/>
                    </a:cubicBezTo>
                    <a:cubicBezTo>
                      <a:pt x="759" y="1341"/>
                      <a:pt x="732" y="1315"/>
                      <a:pt x="706" y="1288"/>
                    </a:cubicBezTo>
                    <a:cubicBezTo>
                      <a:pt x="688" y="1261"/>
                      <a:pt x="661" y="1234"/>
                      <a:pt x="652" y="1208"/>
                    </a:cubicBezTo>
                    <a:cubicBezTo>
                      <a:pt x="643" y="1190"/>
                      <a:pt x="652" y="1172"/>
                      <a:pt x="652" y="1163"/>
                    </a:cubicBezTo>
                    <a:cubicBezTo>
                      <a:pt x="652" y="1154"/>
                      <a:pt x="670" y="1145"/>
                      <a:pt x="679" y="1136"/>
                    </a:cubicBezTo>
                    <a:cubicBezTo>
                      <a:pt x="706" y="1127"/>
                      <a:pt x="741" y="1118"/>
                      <a:pt x="777" y="1109"/>
                    </a:cubicBezTo>
                    <a:cubicBezTo>
                      <a:pt x="813" y="1105"/>
                      <a:pt x="848" y="1103"/>
                      <a:pt x="884" y="1103"/>
                    </a:cubicBezTo>
                    <a:close/>
                    <a:moveTo>
                      <a:pt x="2363" y="1029"/>
                    </a:moveTo>
                    <a:cubicBezTo>
                      <a:pt x="2384" y="1066"/>
                      <a:pt x="2402" y="1105"/>
                      <a:pt x="2418" y="1145"/>
                    </a:cubicBezTo>
                    <a:cubicBezTo>
                      <a:pt x="2432" y="1179"/>
                      <a:pt x="2444" y="1214"/>
                      <a:pt x="2454" y="1248"/>
                    </a:cubicBezTo>
                    <a:lnTo>
                      <a:pt x="2454" y="1248"/>
                    </a:lnTo>
                    <a:cubicBezTo>
                      <a:pt x="2428" y="1307"/>
                      <a:pt x="2391" y="1360"/>
                      <a:pt x="2347" y="1404"/>
                    </a:cubicBezTo>
                    <a:cubicBezTo>
                      <a:pt x="2249" y="1511"/>
                      <a:pt x="2124" y="1582"/>
                      <a:pt x="1990" y="1636"/>
                    </a:cubicBezTo>
                    <a:cubicBezTo>
                      <a:pt x="1927" y="1661"/>
                      <a:pt x="1859" y="1679"/>
                      <a:pt x="1790" y="1689"/>
                    </a:cubicBezTo>
                    <a:lnTo>
                      <a:pt x="1790" y="1689"/>
                    </a:lnTo>
                    <a:cubicBezTo>
                      <a:pt x="1782" y="1627"/>
                      <a:pt x="1759" y="1568"/>
                      <a:pt x="1732" y="1520"/>
                    </a:cubicBezTo>
                    <a:cubicBezTo>
                      <a:pt x="1720" y="1499"/>
                      <a:pt x="1707" y="1479"/>
                      <a:pt x="1694" y="1459"/>
                    </a:cubicBezTo>
                    <a:lnTo>
                      <a:pt x="1694" y="1459"/>
                    </a:lnTo>
                    <a:cubicBezTo>
                      <a:pt x="1742" y="1419"/>
                      <a:pt x="1788" y="1377"/>
                      <a:pt x="1830" y="1332"/>
                    </a:cubicBezTo>
                    <a:cubicBezTo>
                      <a:pt x="1855" y="1309"/>
                      <a:pt x="1879" y="1286"/>
                      <a:pt x="1903" y="1262"/>
                    </a:cubicBezTo>
                    <a:lnTo>
                      <a:pt x="1903" y="1262"/>
                    </a:lnTo>
                    <a:cubicBezTo>
                      <a:pt x="1914" y="1262"/>
                      <a:pt x="1924" y="1262"/>
                      <a:pt x="1934" y="1262"/>
                    </a:cubicBezTo>
                    <a:cubicBezTo>
                      <a:pt x="1973" y="1262"/>
                      <a:pt x="2013" y="1259"/>
                      <a:pt x="2053" y="1252"/>
                    </a:cubicBezTo>
                    <a:cubicBezTo>
                      <a:pt x="2133" y="1234"/>
                      <a:pt x="2204" y="1199"/>
                      <a:pt x="2258" y="1154"/>
                    </a:cubicBezTo>
                    <a:cubicBezTo>
                      <a:pt x="2302" y="1117"/>
                      <a:pt x="2336" y="1075"/>
                      <a:pt x="2363" y="1029"/>
                    </a:cubicBezTo>
                    <a:close/>
                    <a:moveTo>
                      <a:pt x="1658" y="1486"/>
                    </a:moveTo>
                    <a:cubicBezTo>
                      <a:pt x="1672" y="1506"/>
                      <a:pt x="1684" y="1526"/>
                      <a:pt x="1696" y="1547"/>
                    </a:cubicBezTo>
                    <a:cubicBezTo>
                      <a:pt x="1717" y="1588"/>
                      <a:pt x="1737" y="1640"/>
                      <a:pt x="1746" y="1695"/>
                    </a:cubicBezTo>
                    <a:lnTo>
                      <a:pt x="1746" y="1695"/>
                    </a:lnTo>
                    <a:cubicBezTo>
                      <a:pt x="1708" y="1698"/>
                      <a:pt x="1670" y="1700"/>
                      <a:pt x="1632" y="1700"/>
                    </a:cubicBezTo>
                    <a:cubicBezTo>
                      <a:pt x="1609" y="1700"/>
                      <a:pt x="1585" y="1700"/>
                      <a:pt x="1562" y="1698"/>
                    </a:cubicBezTo>
                    <a:cubicBezTo>
                      <a:pt x="1497" y="1694"/>
                      <a:pt x="1433" y="1683"/>
                      <a:pt x="1370" y="1667"/>
                    </a:cubicBezTo>
                    <a:lnTo>
                      <a:pt x="1370" y="1667"/>
                    </a:lnTo>
                    <a:cubicBezTo>
                      <a:pt x="1408" y="1649"/>
                      <a:pt x="1446" y="1630"/>
                      <a:pt x="1482" y="1609"/>
                    </a:cubicBezTo>
                    <a:cubicBezTo>
                      <a:pt x="1542" y="1571"/>
                      <a:pt x="1601" y="1530"/>
                      <a:pt x="1658" y="1486"/>
                    </a:cubicBezTo>
                    <a:close/>
                    <a:moveTo>
                      <a:pt x="1159" y="639"/>
                    </a:moveTo>
                    <a:cubicBezTo>
                      <a:pt x="1188" y="710"/>
                      <a:pt x="1205" y="785"/>
                      <a:pt x="1205" y="860"/>
                    </a:cubicBezTo>
                    <a:cubicBezTo>
                      <a:pt x="1210" y="942"/>
                      <a:pt x="1197" y="1021"/>
                      <a:pt x="1169" y="1095"/>
                    </a:cubicBezTo>
                    <a:lnTo>
                      <a:pt x="1169" y="1095"/>
                    </a:lnTo>
                    <a:cubicBezTo>
                      <a:pt x="1113" y="1079"/>
                      <a:pt x="1056" y="1072"/>
                      <a:pt x="1000" y="1065"/>
                    </a:cubicBezTo>
                    <a:cubicBezTo>
                      <a:pt x="960" y="1060"/>
                      <a:pt x="922" y="1058"/>
                      <a:pt x="884" y="1058"/>
                    </a:cubicBezTo>
                    <a:cubicBezTo>
                      <a:pt x="846" y="1058"/>
                      <a:pt x="808" y="1060"/>
                      <a:pt x="768" y="1065"/>
                    </a:cubicBezTo>
                    <a:cubicBezTo>
                      <a:pt x="732" y="1074"/>
                      <a:pt x="697" y="1083"/>
                      <a:pt x="661" y="1100"/>
                    </a:cubicBezTo>
                    <a:cubicBezTo>
                      <a:pt x="643" y="1109"/>
                      <a:pt x="625" y="1127"/>
                      <a:pt x="616" y="1145"/>
                    </a:cubicBezTo>
                    <a:cubicBezTo>
                      <a:pt x="599" y="1172"/>
                      <a:pt x="608" y="1199"/>
                      <a:pt x="616" y="1216"/>
                    </a:cubicBezTo>
                    <a:cubicBezTo>
                      <a:pt x="625" y="1261"/>
                      <a:pt x="652" y="1288"/>
                      <a:pt x="679" y="1315"/>
                    </a:cubicBezTo>
                    <a:cubicBezTo>
                      <a:pt x="697" y="1341"/>
                      <a:pt x="723" y="1368"/>
                      <a:pt x="759" y="1395"/>
                    </a:cubicBezTo>
                    <a:cubicBezTo>
                      <a:pt x="866" y="1493"/>
                      <a:pt x="1000" y="1564"/>
                      <a:pt x="1134" y="1627"/>
                    </a:cubicBezTo>
                    <a:cubicBezTo>
                      <a:pt x="1179" y="1645"/>
                      <a:pt x="1225" y="1662"/>
                      <a:pt x="1272" y="1677"/>
                    </a:cubicBezTo>
                    <a:lnTo>
                      <a:pt x="1272" y="1677"/>
                    </a:lnTo>
                    <a:cubicBezTo>
                      <a:pt x="1206" y="1705"/>
                      <a:pt x="1139" y="1729"/>
                      <a:pt x="1071" y="1752"/>
                    </a:cubicBezTo>
                    <a:cubicBezTo>
                      <a:pt x="1000" y="1770"/>
                      <a:pt x="929" y="1796"/>
                      <a:pt x="857" y="1814"/>
                    </a:cubicBezTo>
                    <a:cubicBezTo>
                      <a:pt x="853" y="1815"/>
                      <a:pt x="850" y="1816"/>
                      <a:pt x="846" y="1817"/>
                    </a:cubicBezTo>
                    <a:lnTo>
                      <a:pt x="846" y="1817"/>
                    </a:lnTo>
                    <a:cubicBezTo>
                      <a:pt x="790" y="1778"/>
                      <a:pt x="738" y="1735"/>
                      <a:pt x="688" y="1689"/>
                    </a:cubicBezTo>
                    <a:cubicBezTo>
                      <a:pt x="616" y="1618"/>
                      <a:pt x="550" y="1537"/>
                      <a:pt x="495" y="1450"/>
                    </a:cubicBezTo>
                    <a:lnTo>
                      <a:pt x="495" y="1450"/>
                    </a:lnTo>
                    <a:cubicBezTo>
                      <a:pt x="496" y="1435"/>
                      <a:pt x="498" y="1419"/>
                      <a:pt x="500" y="1404"/>
                    </a:cubicBezTo>
                    <a:cubicBezTo>
                      <a:pt x="509" y="1332"/>
                      <a:pt x="527" y="1270"/>
                      <a:pt x="554" y="1199"/>
                    </a:cubicBezTo>
                    <a:cubicBezTo>
                      <a:pt x="590" y="1136"/>
                      <a:pt x="625" y="1074"/>
                      <a:pt x="670" y="1020"/>
                    </a:cubicBezTo>
                    <a:lnTo>
                      <a:pt x="679" y="993"/>
                    </a:lnTo>
                    <a:lnTo>
                      <a:pt x="697" y="976"/>
                    </a:lnTo>
                    <a:lnTo>
                      <a:pt x="732" y="931"/>
                    </a:lnTo>
                    <a:cubicBezTo>
                      <a:pt x="759" y="913"/>
                      <a:pt x="786" y="886"/>
                      <a:pt x="813" y="860"/>
                    </a:cubicBezTo>
                    <a:cubicBezTo>
                      <a:pt x="866" y="806"/>
                      <a:pt x="920" y="770"/>
                      <a:pt x="982" y="726"/>
                    </a:cubicBezTo>
                    <a:cubicBezTo>
                      <a:pt x="1038" y="691"/>
                      <a:pt x="1097" y="662"/>
                      <a:pt x="1159" y="639"/>
                    </a:cubicBezTo>
                    <a:close/>
                    <a:moveTo>
                      <a:pt x="494" y="1549"/>
                    </a:moveTo>
                    <a:cubicBezTo>
                      <a:pt x="541" y="1613"/>
                      <a:pt x="594" y="1672"/>
                      <a:pt x="652" y="1725"/>
                    </a:cubicBezTo>
                    <a:cubicBezTo>
                      <a:pt x="692" y="1765"/>
                      <a:pt x="734" y="1800"/>
                      <a:pt x="778" y="1834"/>
                    </a:cubicBezTo>
                    <a:lnTo>
                      <a:pt x="778" y="1834"/>
                    </a:lnTo>
                    <a:cubicBezTo>
                      <a:pt x="733" y="1844"/>
                      <a:pt x="688" y="1853"/>
                      <a:pt x="643" y="1859"/>
                    </a:cubicBezTo>
                    <a:cubicBezTo>
                      <a:pt x="622" y="1859"/>
                      <a:pt x="601" y="1859"/>
                      <a:pt x="580" y="1858"/>
                    </a:cubicBezTo>
                    <a:lnTo>
                      <a:pt x="580" y="1858"/>
                    </a:lnTo>
                    <a:cubicBezTo>
                      <a:pt x="531" y="1761"/>
                      <a:pt x="500" y="1656"/>
                      <a:pt x="494" y="1549"/>
                    </a:cubicBezTo>
                    <a:close/>
                    <a:moveTo>
                      <a:pt x="1317" y="1690"/>
                    </a:moveTo>
                    <a:cubicBezTo>
                      <a:pt x="1396" y="1713"/>
                      <a:pt x="1477" y="1729"/>
                      <a:pt x="1562" y="1734"/>
                    </a:cubicBezTo>
                    <a:cubicBezTo>
                      <a:pt x="1586" y="1735"/>
                      <a:pt x="1610" y="1736"/>
                      <a:pt x="1634" y="1736"/>
                    </a:cubicBezTo>
                    <a:cubicBezTo>
                      <a:pt x="1673" y="1736"/>
                      <a:pt x="1711" y="1734"/>
                      <a:pt x="1749" y="1730"/>
                    </a:cubicBezTo>
                    <a:lnTo>
                      <a:pt x="1749" y="1730"/>
                    </a:lnTo>
                    <a:cubicBezTo>
                      <a:pt x="1749" y="1734"/>
                      <a:pt x="1749" y="1739"/>
                      <a:pt x="1749" y="1743"/>
                    </a:cubicBezTo>
                    <a:cubicBezTo>
                      <a:pt x="1749" y="1814"/>
                      <a:pt x="1732" y="1877"/>
                      <a:pt x="1705" y="1939"/>
                    </a:cubicBezTo>
                    <a:cubicBezTo>
                      <a:pt x="1684" y="1988"/>
                      <a:pt x="1652" y="2036"/>
                      <a:pt x="1614" y="2076"/>
                    </a:cubicBezTo>
                    <a:lnTo>
                      <a:pt x="1614" y="2076"/>
                    </a:lnTo>
                    <a:cubicBezTo>
                      <a:pt x="1561" y="2075"/>
                      <a:pt x="1508" y="2071"/>
                      <a:pt x="1455" y="2064"/>
                    </a:cubicBezTo>
                    <a:cubicBezTo>
                      <a:pt x="1248" y="2038"/>
                      <a:pt x="1051" y="1956"/>
                      <a:pt x="876" y="1838"/>
                    </a:cubicBezTo>
                    <a:lnTo>
                      <a:pt x="876" y="1838"/>
                    </a:lnTo>
                    <a:cubicBezTo>
                      <a:pt x="944" y="1821"/>
                      <a:pt x="1012" y="1795"/>
                      <a:pt x="1080" y="1778"/>
                    </a:cubicBezTo>
                    <a:cubicBezTo>
                      <a:pt x="1158" y="1753"/>
                      <a:pt x="1238" y="1724"/>
                      <a:pt x="1317" y="1690"/>
                    </a:cubicBezTo>
                    <a:close/>
                    <a:moveTo>
                      <a:pt x="2466" y="1295"/>
                    </a:moveTo>
                    <a:cubicBezTo>
                      <a:pt x="2486" y="1382"/>
                      <a:pt x="2492" y="1471"/>
                      <a:pt x="2481" y="1555"/>
                    </a:cubicBezTo>
                    <a:cubicBezTo>
                      <a:pt x="2472" y="1627"/>
                      <a:pt x="2445" y="1698"/>
                      <a:pt x="2410" y="1752"/>
                    </a:cubicBezTo>
                    <a:cubicBezTo>
                      <a:pt x="2374" y="1814"/>
                      <a:pt x="2329" y="1868"/>
                      <a:pt x="2267" y="1903"/>
                    </a:cubicBezTo>
                    <a:cubicBezTo>
                      <a:pt x="2160" y="1993"/>
                      <a:pt x="2017" y="2037"/>
                      <a:pt x="1883" y="2064"/>
                    </a:cubicBezTo>
                    <a:cubicBezTo>
                      <a:pt x="1815" y="2073"/>
                      <a:pt x="1746" y="2077"/>
                      <a:pt x="1677" y="2077"/>
                    </a:cubicBezTo>
                    <a:lnTo>
                      <a:pt x="1677" y="2077"/>
                    </a:lnTo>
                    <a:cubicBezTo>
                      <a:pt x="1707" y="2041"/>
                      <a:pt x="1733" y="2004"/>
                      <a:pt x="1749" y="1966"/>
                    </a:cubicBezTo>
                    <a:cubicBezTo>
                      <a:pt x="1785" y="1894"/>
                      <a:pt x="1803" y="1814"/>
                      <a:pt x="1794" y="1743"/>
                    </a:cubicBezTo>
                    <a:cubicBezTo>
                      <a:pt x="1794" y="1737"/>
                      <a:pt x="1794" y="1730"/>
                      <a:pt x="1794" y="1724"/>
                    </a:cubicBezTo>
                    <a:lnTo>
                      <a:pt x="1794" y="1724"/>
                    </a:lnTo>
                    <a:cubicBezTo>
                      <a:pt x="1865" y="1713"/>
                      <a:pt x="1934" y="1693"/>
                      <a:pt x="1999" y="1663"/>
                    </a:cubicBezTo>
                    <a:cubicBezTo>
                      <a:pt x="2133" y="1609"/>
                      <a:pt x="2267" y="1538"/>
                      <a:pt x="2374" y="1431"/>
                    </a:cubicBezTo>
                    <a:cubicBezTo>
                      <a:pt x="2410" y="1391"/>
                      <a:pt x="2441" y="1345"/>
                      <a:pt x="2466" y="1295"/>
                    </a:cubicBezTo>
                    <a:close/>
                    <a:moveTo>
                      <a:pt x="807" y="1855"/>
                    </a:moveTo>
                    <a:lnTo>
                      <a:pt x="807" y="1855"/>
                    </a:lnTo>
                    <a:cubicBezTo>
                      <a:pt x="874" y="1903"/>
                      <a:pt x="945" y="1945"/>
                      <a:pt x="1018" y="1984"/>
                    </a:cubicBezTo>
                    <a:cubicBezTo>
                      <a:pt x="1152" y="2055"/>
                      <a:pt x="1294" y="2100"/>
                      <a:pt x="1446" y="2117"/>
                    </a:cubicBezTo>
                    <a:cubicBezTo>
                      <a:pt x="1483" y="2122"/>
                      <a:pt x="1521" y="2126"/>
                      <a:pt x="1560" y="2128"/>
                    </a:cubicBezTo>
                    <a:lnTo>
                      <a:pt x="1560" y="2128"/>
                    </a:lnTo>
                    <a:cubicBezTo>
                      <a:pt x="1464" y="2215"/>
                      <a:pt x="1338" y="2270"/>
                      <a:pt x="1205" y="2278"/>
                    </a:cubicBezTo>
                    <a:cubicBezTo>
                      <a:pt x="1192" y="2280"/>
                      <a:pt x="1179" y="2280"/>
                      <a:pt x="1166" y="2280"/>
                    </a:cubicBezTo>
                    <a:cubicBezTo>
                      <a:pt x="1108" y="2280"/>
                      <a:pt x="1051" y="2266"/>
                      <a:pt x="1000" y="2251"/>
                    </a:cubicBezTo>
                    <a:cubicBezTo>
                      <a:pt x="929" y="2233"/>
                      <a:pt x="875" y="2198"/>
                      <a:pt x="813" y="2153"/>
                    </a:cubicBezTo>
                    <a:cubicBezTo>
                      <a:pt x="726" y="2081"/>
                      <a:pt x="651" y="1990"/>
                      <a:pt x="596" y="1889"/>
                    </a:cubicBezTo>
                    <a:lnTo>
                      <a:pt x="596" y="1889"/>
                    </a:lnTo>
                    <a:cubicBezTo>
                      <a:pt x="596" y="1889"/>
                      <a:pt x="596" y="1889"/>
                      <a:pt x="597" y="1889"/>
                    </a:cubicBezTo>
                    <a:cubicBezTo>
                      <a:pt x="615" y="1889"/>
                      <a:pt x="633" y="1888"/>
                      <a:pt x="652" y="1886"/>
                    </a:cubicBezTo>
                    <a:cubicBezTo>
                      <a:pt x="704" y="1879"/>
                      <a:pt x="756" y="1868"/>
                      <a:pt x="807" y="1855"/>
                    </a:cubicBezTo>
                    <a:close/>
                    <a:moveTo>
                      <a:pt x="1094" y="0"/>
                    </a:moveTo>
                    <a:cubicBezTo>
                      <a:pt x="980" y="0"/>
                      <a:pt x="862" y="15"/>
                      <a:pt x="750" y="57"/>
                    </a:cubicBezTo>
                    <a:cubicBezTo>
                      <a:pt x="616" y="101"/>
                      <a:pt x="492" y="182"/>
                      <a:pt x="384" y="289"/>
                    </a:cubicBezTo>
                    <a:cubicBezTo>
                      <a:pt x="277" y="396"/>
                      <a:pt x="197" y="521"/>
                      <a:pt x="135" y="654"/>
                    </a:cubicBezTo>
                    <a:cubicBezTo>
                      <a:pt x="81" y="779"/>
                      <a:pt x="37" y="922"/>
                      <a:pt x="19" y="1074"/>
                    </a:cubicBezTo>
                    <a:cubicBezTo>
                      <a:pt x="1" y="1216"/>
                      <a:pt x="1" y="1359"/>
                      <a:pt x="19" y="1511"/>
                    </a:cubicBezTo>
                    <a:cubicBezTo>
                      <a:pt x="45" y="1654"/>
                      <a:pt x="81" y="1796"/>
                      <a:pt x="135" y="1930"/>
                    </a:cubicBezTo>
                    <a:cubicBezTo>
                      <a:pt x="81" y="1796"/>
                      <a:pt x="45" y="1654"/>
                      <a:pt x="28" y="1511"/>
                    </a:cubicBezTo>
                    <a:cubicBezTo>
                      <a:pt x="10" y="1359"/>
                      <a:pt x="10" y="1216"/>
                      <a:pt x="28" y="1074"/>
                    </a:cubicBezTo>
                    <a:cubicBezTo>
                      <a:pt x="45" y="931"/>
                      <a:pt x="90" y="788"/>
                      <a:pt x="144" y="654"/>
                    </a:cubicBezTo>
                    <a:cubicBezTo>
                      <a:pt x="206" y="521"/>
                      <a:pt x="286" y="396"/>
                      <a:pt x="393" y="298"/>
                    </a:cubicBezTo>
                    <a:cubicBezTo>
                      <a:pt x="500" y="199"/>
                      <a:pt x="625" y="119"/>
                      <a:pt x="759" y="66"/>
                    </a:cubicBezTo>
                    <a:cubicBezTo>
                      <a:pt x="851" y="35"/>
                      <a:pt x="950" y="21"/>
                      <a:pt x="1050" y="21"/>
                    </a:cubicBezTo>
                    <a:cubicBezTo>
                      <a:pt x="1096" y="21"/>
                      <a:pt x="1142" y="24"/>
                      <a:pt x="1187" y="30"/>
                    </a:cubicBezTo>
                    <a:cubicBezTo>
                      <a:pt x="1300" y="37"/>
                      <a:pt x="1413" y="66"/>
                      <a:pt x="1521" y="105"/>
                    </a:cubicBezTo>
                    <a:lnTo>
                      <a:pt x="1521" y="105"/>
                    </a:lnTo>
                    <a:cubicBezTo>
                      <a:pt x="1456" y="123"/>
                      <a:pt x="1392" y="143"/>
                      <a:pt x="1330" y="164"/>
                    </a:cubicBezTo>
                    <a:cubicBezTo>
                      <a:pt x="1196" y="208"/>
                      <a:pt x="1054" y="262"/>
                      <a:pt x="920" y="315"/>
                    </a:cubicBezTo>
                    <a:cubicBezTo>
                      <a:pt x="919" y="316"/>
                      <a:pt x="919" y="316"/>
                      <a:pt x="918" y="316"/>
                    </a:cubicBezTo>
                    <a:lnTo>
                      <a:pt x="918" y="316"/>
                    </a:lnTo>
                    <a:cubicBezTo>
                      <a:pt x="913" y="313"/>
                      <a:pt x="907" y="310"/>
                      <a:pt x="902" y="307"/>
                    </a:cubicBezTo>
                    <a:lnTo>
                      <a:pt x="902" y="307"/>
                    </a:lnTo>
                    <a:cubicBezTo>
                      <a:pt x="906" y="310"/>
                      <a:pt x="911" y="314"/>
                      <a:pt x="915" y="318"/>
                    </a:cubicBezTo>
                    <a:lnTo>
                      <a:pt x="915" y="318"/>
                    </a:lnTo>
                    <a:cubicBezTo>
                      <a:pt x="846" y="352"/>
                      <a:pt x="785" y="379"/>
                      <a:pt x="723" y="423"/>
                    </a:cubicBezTo>
                    <a:cubicBezTo>
                      <a:pt x="688" y="440"/>
                      <a:pt x="661" y="458"/>
                      <a:pt x="625" y="476"/>
                    </a:cubicBezTo>
                    <a:cubicBezTo>
                      <a:pt x="599" y="503"/>
                      <a:pt x="563" y="521"/>
                      <a:pt x="536" y="547"/>
                    </a:cubicBezTo>
                    <a:cubicBezTo>
                      <a:pt x="509" y="574"/>
                      <a:pt x="483" y="601"/>
                      <a:pt x="456" y="628"/>
                    </a:cubicBezTo>
                    <a:cubicBezTo>
                      <a:pt x="447" y="646"/>
                      <a:pt x="438" y="654"/>
                      <a:pt x="420" y="672"/>
                    </a:cubicBezTo>
                    <a:cubicBezTo>
                      <a:pt x="411" y="690"/>
                      <a:pt x="402" y="699"/>
                      <a:pt x="393" y="717"/>
                    </a:cubicBezTo>
                    <a:cubicBezTo>
                      <a:pt x="367" y="753"/>
                      <a:pt x="358" y="788"/>
                      <a:pt x="340" y="824"/>
                    </a:cubicBezTo>
                    <a:cubicBezTo>
                      <a:pt x="331" y="860"/>
                      <a:pt x="313" y="895"/>
                      <a:pt x="313" y="931"/>
                    </a:cubicBezTo>
                    <a:cubicBezTo>
                      <a:pt x="286" y="1083"/>
                      <a:pt x="322" y="1243"/>
                      <a:pt x="384" y="1377"/>
                    </a:cubicBezTo>
                    <a:cubicBezTo>
                      <a:pt x="401" y="1409"/>
                      <a:pt x="419" y="1439"/>
                      <a:pt x="438" y="1469"/>
                    </a:cubicBezTo>
                    <a:lnTo>
                      <a:pt x="438" y="1469"/>
                    </a:lnTo>
                    <a:cubicBezTo>
                      <a:pt x="430" y="1596"/>
                      <a:pt x="457" y="1721"/>
                      <a:pt x="509" y="1841"/>
                    </a:cubicBezTo>
                    <a:cubicBezTo>
                      <a:pt x="511" y="1845"/>
                      <a:pt x="513" y="1849"/>
                      <a:pt x="515" y="1853"/>
                    </a:cubicBezTo>
                    <a:lnTo>
                      <a:pt x="515" y="1853"/>
                    </a:lnTo>
                    <a:cubicBezTo>
                      <a:pt x="488" y="1849"/>
                      <a:pt x="462" y="1843"/>
                      <a:pt x="438" y="1832"/>
                    </a:cubicBezTo>
                    <a:cubicBezTo>
                      <a:pt x="376" y="1805"/>
                      <a:pt x="322" y="1752"/>
                      <a:pt x="277" y="1698"/>
                    </a:cubicBezTo>
                    <a:cubicBezTo>
                      <a:pt x="233" y="1636"/>
                      <a:pt x="206" y="1573"/>
                      <a:pt x="188" y="1502"/>
                    </a:cubicBezTo>
                    <a:cubicBezTo>
                      <a:pt x="161" y="1431"/>
                      <a:pt x="153" y="1359"/>
                      <a:pt x="144" y="1288"/>
                    </a:cubicBezTo>
                    <a:cubicBezTo>
                      <a:pt x="135" y="1145"/>
                      <a:pt x="153" y="993"/>
                      <a:pt x="179" y="860"/>
                    </a:cubicBezTo>
                    <a:cubicBezTo>
                      <a:pt x="197" y="788"/>
                      <a:pt x="224" y="717"/>
                      <a:pt x="251" y="646"/>
                    </a:cubicBezTo>
                    <a:cubicBezTo>
                      <a:pt x="277" y="583"/>
                      <a:pt x="313" y="521"/>
                      <a:pt x="349" y="458"/>
                    </a:cubicBezTo>
                    <a:cubicBezTo>
                      <a:pt x="393" y="396"/>
                      <a:pt x="438" y="342"/>
                      <a:pt x="500" y="298"/>
                    </a:cubicBezTo>
                    <a:cubicBezTo>
                      <a:pt x="554" y="253"/>
                      <a:pt x="625" y="235"/>
                      <a:pt x="697" y="235"/>
                    </a:cubicBezTo>
                    <a:cubicBezTo>
                      <a:pt x="768" y="244"/>
                      <a:pt x="839" y="271"/>
                      <a:pt x="902" y="307"/>
                    </a:cubicBezTo>
                    <a:cubicBezTo>
                      <a:pt x="839" y="262"/>
                      <a:pt x="777" y="235"/>
                      <a:pt x="697" y="226"/>
                    </a:cubicBezTo>
                    <a:cubicBezTo>
                      <a:pt x="688" y="225"/>
                      <a:pt x="678" y="225"/>
                      <a:pt x="669" y="225"/>
                    </a:cubicBezTo>
                    <a:cubicBezTo>
                      <a:pt x="607" y="225"/>
                      <a:pt x="546" y="250"/>
                      <a:pt x="492" y="289"/>
                    </a:cubicBezTo>
                    <a:cubicBezTo>
                      <a:pt x="429" y="333"/>
                      <a:pt x="376" y="387"/>
                      <a:pt x="340" y="449"/>
                    </a:cubicBezTo>
                    <a:cubicBezTo>
                      <a:pt x="295" y="512"/>
                      <a:pt x="269" y="574"/>
                      <a:pt x="233" y="646"/>
                    </a:cubicBezTo>
                    <a:cubicBezTo>
                      <a:pt x="206" y="708"/>
                      <a:pt x="179" y="779"/>
                      <a:pt x="161" y="851"/>
                    </a:cubicBezTo>
                    <a:cubicBezTo>
                      <a:pt x="126" y="993"/>
                      <a:pt x="117" y="1145"/>
                      <a:pt x="126" y="1288"/>
                    </a:cubicBezTo>
                    <a:cubicBezTo>
                      <a:pt x="135" y="1359"/>
                      <a:pt x="144" y="1439"/>
                      <a:pt x="161" y="1511"/>
                    </a:cubicBezTo>
                    <a:cubicBezTo>
                      <a:pt x="188" y="1582"/>
                      <a:pt x="215" y="1645"/>
                      <a:pt x="260" y="1707"/>
                    </a:cubicBezTo>
                    <a:cubicBezTo>
                      <a:pt x="304" y="1770"/>
                      <a:pt x="358" y="1823"/>
                      <a:pt x="429" y="1850"/>
                    </a:cubicBezTo>
                    <a:cubicBezTo>
                      <a:pt x="463" y="1867"/>
                      <a:pt x="496" y="1877"/>
                      <a:pt x="530" y="1883"/>
                    </a:cubicBezTo>
                    <a:lnTo>
                      <a:pt x="530" y="1883"/>
                    </a:lnTo>
                    <a:cubicBezTo>
                      <a:pt x="591" y="2001"/>
                      <a:pt x="674" y="2109"/>
                      <a:pt x="786" y="2189"/>
                    </a:cubicBezTo>
                    <a:cubicBezTo>
                      <a:pt x="848" y="2233"/>
                      <a:pt x="911" y="2278"/>
                      <a:pt x="982" y="2296"/>
                    </a:cubicBezTo>
                    <a:cubicBezTo>
                      <a:pt x="1054" y="2323"/>
                      <a:pt x="1134" y="2332"/>
                      <a:pt x="1205" y="2332"/>
                    </a:cubicBezTo>
                    <a:cubicBezTo>
                      <a:pt x="1357" y="2314"/>
                      <a:pt x="1509" y="2251"/>
                      <a:pt x="1616" y="2144"/>
                    </a:cubicBezTo>
                    <a:cubicBezTo>
                      <a:pt x="1620" y="2140"/>
                      <a:pt x="1625" y="2135"/>
                      <a:pt x="1629" y="2131"/>
                    </a:cubicBezTo>
                    <a:lnTo>
                      <a:pt x="1629" y="2131"/>
                    </a:lnTo>
                    <a:cubicBezTo>
                      <a:pt x="1641" y="2131"/>
                      <a:pt x="1654" y="2131"/>
                      <a:pt x="1666" y="2131"/>
                    </a:cubicBezTo>
                    <a:cubicBezTo>
                      <a:pt x="1740" y="2131"/>
                      <a:pt x="1816" y="2126"/>
                      <a:pt x="1892" y="2117"/>
                    </a:cubicBezTo>
                    <a:cubicBezTo>
                      <a:pt x="2035" y="2091"/>
                      <a:pt x="2187" y="2046"/>
                      <a:pt x="2303" y="1948"/>
                    </a:cubicBezTo>
                    <a:cubicBezTo>
                      <a:pt x="2365" y="1903"/>
                      <a:pt x="2418" y="1850"/>
                      <a:pt x="2463" y="1778"/>
                    </a:cubicBezTo>
                    <a:cubicBezTo>
                      <a:pt x="2499" y="1716"/>
                      <a:pt x="2526" y="1645"/>
                      <a:pt x="2534" y="1564"/>
                    </a:cubicBezTo>
                    <a:cubicBezTo>
                      <a:pt x="2556" y="1442"/>
                      <a:pt x="2537" y="1320"/>
                      <a:pt x="2501" y="1207"/>
                    </a:cubicBezTo>
                    <a:lnTo>
                      <a:pt x="2501" y="1207"/>
                    </a:lnTo>
                    <a:cubicBezTo>
                      <a:pt x="2520" y="1145"/>
                      <a:pt x="2529" y="1081"/>
                      <a:pt x="2526" y="1020"/>
                    </a:cubicBezTo>
                    <a:cubicBezTo>
                      <a:pt x="2517" y="976"/>
                      <a:pt x="2508" y="940"/>
                      <a:pt x="2499" y="904"/>
                    </a:cubicBezTo>
                    <a:cubicBezTo>
                      <a:pt x="2490" y="869"/>
                      <a:pt x="2472" y="833"/>
                      <a:pt x="2454" y="806"/>
                    </a:cubicBezTo>
                    <a:cubicBezTo>
                      <a:pt x="2450" y="795"/>
                      <a:pt x="2446" y="785"/>
                      <a:pt x="2441" y="774"/>
                    </a:cubicBezTo>
                    <a:lnTo>
                      <a:pt x="2441" y="774"/>
                    </a:lnTo>
                    <a:cubicBezTo>
                      <a:pt x="2449" y="691"/>
                      <a:pt x="2442" y="606"/>
                      <a:pt x="2427" y="521"/>
                    </a:cubicBezTo>
                    <a:cubicBezTo>
                      <a:pt x="2410" y="449"/>
                      <a:pt x="2383" y="378"/>
                      <a:pt x="2347" y="307"/>
                    </a:cubicBezTo>
                    <a:cubicBezTo>
                      <a:pt x="2311" y="244"/>
                      <a:pt x="2258" y="182"/>
                      <a:pt x="2195" y="137"/>
                    </a:cubicBezTo>
                    <a:cubicBezTo>
                      <a:pt x="2133" y="92"/>
                      <a:pt x="2062" y="66"/>
                      <a:pt x="1981" y="57"/>
                    </a:cubicBezTo>
                    <a:cubicBezTo>
                      <a:pt x="1951" y="49"/>
                      <a:pt x="1919" y="46"/>
                      <a:pt x="1887" y="46"/>
                    </a:cubicBezTo>
                    <a:cubicBezTo>
                      <a:pt x="1844" y="46"/>
                      <a:pt x="1800" y="52"/>
                      <a:pt x="1758" y="57"/>
                    </a:cubicBezTo>
                    <a:cubicBezTo>
                      <a:pt x="1690" y="65"/>
                      <a:pt x="1624" y="78"/>
                      <a:pt x="1559" y="95"/>
                    </a:cubicBezTo>
                    <a:lnTo>
                      <a:pt x="1559" y="95"/>
                    </a:lnTo>
                    <a:cubicBezTo>
                      <a:pt x="1442" y="47"/>
                      <a:pt x="1318" y="19"/>
                      <a:pt x="1187" y="3"/>
                    </a:cubicBezTo>
                    <a:cubicBezTo>
                      <a:pt x="1157" y="1"/>
                      <a:pt x="1126" y="0"/>
                      <a:pt x="1094" y="0"/>
                    </a:cubicBezTo>
                    <a:close/>
                  </a:path>
                </a:pathLst>
              </a:custGeom>
              <a:solidFill>
                <a:srgbClr val="4A3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2725155" y="3497215"/>
                <a:ext cx="475044" cy="52302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292" extrusionOk="0">
                    <a:moveTo>
                      <a:pt x="2753" y="0"/>
                    </a:moveTo>
                    <a:cubicBezTo>
                      <a:pt x="2728" y="0"/>
                      <a:pt x="2704" y="2"/>
                      <a:pt x="2677" y="7"/>
                    </a:cubicBezTo>
                    <a:cubicBezTo>
                      <a:pt x="2570" y="16"/>
                      <a:pt x="2463" y="34"/>
                      <a:pt x="2356" y="51"/>
                    </a:cubicBezTo>
                    <a:cubicBezTo>
                      <a:pt x="2347" y="51"/>
                      <a:pt x="2338" y="60"/>
                      <a:pt x="2338" y="69"/>
                    </a:cubicBezTo>
                    <a:cubicBezTo>
                      <a:pt x="2311" y="114"/>
                      <a:pt x="2302" y="167"/>
                      <a:pt x="2293" y="221"/>
                    </a:cubicBezTo>
                    <a:cubicBezTo>
                      <a:pt x="2293" y="248"/>
                      <a:pt x="2284" y="274"/>
                      <a:pt x="2284" y="301"/>
                    </a:cubicBezTo>
                    <a:cubicBezTo>
                      <a:pt x="2276" y="328"/>
                      <a:pt x="2267" y="355"/>
                      <a:pt x="2249" y="373"/>
                    </a:cubicBezTo>
                    <a:cubicBezTo>
                      <a:pt x="2204" y="417"/>
                      <a:pt x="2177" y="471"/>
                      <a:pt x="2160" y="524"/>
                    </a:cubicBezTo>
                    <a:cubicBezTo>
                      <a:pt x="2151" y="551"/>
                      <a:pt x="2142" y="578"/>
                      <a:pt x="2133" y="605"/>
                    </a:cubicBezTo>
                    <a:cubicBezTo>
                      <a:pt x="2106" y="649"/>
                      <a:pt x="2079" y="667"/>
                      <a:pt x="2035" y="667"/>
                    </a:cubicBezTo>
                    <a:cubicBezTo>
                      <a:pt x="1999" y="667"/>
                      <a:pt x="1990" y="658"/>
                      <a:pt x="1990" y="631"/>
                    </a:cubicBezTo>
                    <a:cubicBezTo>
                      <a:pt x="1999" y="605"/>
                      <a:pt x="2008" y="578"/>
                      <a:pt x="2026" y="551"/>
                    </a:cubicBezTo>
                    <a:cubicBezTo>
                      <a:pt x="2044" y="506"/>
                      <a:pt x="2070" y="462"/>
                      <a:pt x="2088" y="417"/>
                    </a:cubicBezTo>
                    <a:cubicBezTo>
                      <a:pt x="2115" y="373"/>
                      <a:pt x="2124" y="319"/>
                      <a:pt x="2115" y="266"/>
                    </a:cubicBezTo>
                    <a:cubicBezTo>
                      <a:pt x="2106" y="221"/>
                      <a:pt x="2097" y="167"/>
                      <a:pt x="2106" y="114"/>
                    </a:cubicBezTo>
                    <a:lnTo>
                      <a:pt x="2106" y="114"/>
                    </a:lnTo>
                    <a:cubicBezTo>
                      <a:pt x="2088" y="123"/>
                      <a:pt x="2070" y="123"/>
                      <a:pt x="2052" y="132"/>
                    </a:cubicBezTo>
                    <a:cubicBezTo>
                      <a:pt x="1981" y="150"/>
                      <a:pt x="1901" y="176"/>
                      <a:pt x="1829" y="194"/>
                    </a:cubicBezTo>
                    <a:cubicBezTo>
                      <a:pt x="1829" y="194"/>
                      <a:pt x="1829" y="194"/>
                      <a:pt x="1821" y="203"/>
                    </a:cubicBezTo>
                    <a:cubicBezTo>
                      <a:pt x="1776" y="266"/>
                      <a:pt x="1731" y="328"/>
                      <a:pt x="1705" y="408"/>
                    </a:cubicBezTo>
                    <a:cubicBezTo>
                      <a:pt x="1678" y="462"/>
                      <a:pt x="1669" y="515"/>
                      <a:pt x="1660" y="569"/>
                    </a:cubicBezTo>
                    <a:cubicBezTo>
                      <a:pt x="1633" y="667"/>
                      <a:pt x="1606" y="765"/>
                      <a:pt x="1571" y="863"/>
                    </a:cubicBezTo>
                    <a:cubicBezTo>
                      <a:pt x="1553" y="926"/>
                      <a:pt x="1526" y="988"/>
                      <a:pt x="1490" y="1033"/>
                    </a:cubicBezTo>
                    <a:cubicBezTo>
                      <a:pt x="1473" y="1060"/>
                      <a:pt x="1446" y="1077"/>
                      <a:pt x="1419" y="1086"/>
                    </a:cubicBezTo>
                    <a:cubicBezTo>
                      <a:pt x="1401" y="1095"/>
                      <a:pt x="1383" y="1095"/>
                      <a:pt x="1366" y="1095"/>
                    </a:cubicBezTo>
                    <a:cubicBezTo>
                      <a:pt x="1339" y="1086"/>
                      <a:pt x="1321" y="1068"/>
                      <a:pt x="1312" y="1033"/>
                    </a:cubicBezTo>
                    <a:cubicBezTo>
                      <a:pt x="1303" y="997"/>
                      <a:pt x="1312" y="961"/>
                      <a:pt x="1312" y="926"/>
                    </a:cubicBezTo>
                    <a:cubicBezTo>
                      <a:pt x="1330" y="854"/>
                      <a:pt x="1348" y="783"/>
                      <a:pt x="1357" y="712"/>
                    </a:cubicBezTo>
                    <a:cubicBezTo>
                      <a:pt x="1366" y="676"/>
                      <a:pt x="1374" y="640"/>
                      <a:pt x="1374" y="605"/>
                    </a:cubicBezTo>
                    <a:cubicBezTo>
                      <a:pt x="1383" y="551"/>
                      <a:pt x="1401" y="515"/>
                      <a:pt x="1428" y="480"/>
                    </a:cubicBezTo>
                    <a:cubicBezTo>
                      <a:pt x="1464" y="417"/>
                      <a:pt x="1508" y="355"/>
                      <a:pt x="1553" y="301"/>
                    </a:cubicBezTo>
                    <a:cubicBezTo>
                      <a:pt x="1562" y="292"/>
                      <a:pt x="1562" y="292"/>
                      <a:pt x="1562" y="283"/>
                    </a:cubicBezTo>
                    <a:lnTo>
                      <a:pt x="1562" y="283"/>
                    </a:lnTo>
                    <a:cubicBezTo>
                      <a:pt x="1544" y="292"/>
                      <a:pt x="1526" y="301"/>
                      <a:pt x="1508" y="310"/>
                    </a:cubicBezTo>
                    <a:cubicBezTo>
                      <a:pt x="1446" y="328"/>
                      <a:pt x="1383" y="355"/>
                      <a:pt x="1321" y="382"/>
                    </a:cubicBezTo>
                    <a:cubicBezTo>
                      <a:pt x="1259" y="408"/>
                      <a:pt x="1196" y="426"/>
                      <a:pt x="1143" y="453"/>
                    </a:cubicBezTo>
                    <a:cubicBezTo>
                      <a:pt x="1134" y="453"/>
                      <a:pt x="1134" y="462"/>
                      <a:pt x="1134" y="462"/>
                    </a:cubicBezTo>
                    <a:cubicBezTo>
                      <a:pt x="1089" y="560"/>
                      <a:pt x="1044" y="649"/>
                      <a:pt x="1009" y="747"/>
                    </a:cubicBezTo>
                    <a:cubicBezTo>
                      <a:pt x="991" y="792"/>
                      <a:pt x="991" y="836"/>
                      <a:pt x="991" y="881"/>
                    </a:cubicBezTo>
                    <a:cubicBezTo>
                      <a:pt x="973" y="970"/>
                      <a:pt x="973" y="1060"/>
                      <a:pt x="946" y="1149"/>
                    </a:cubicBezTo>
                    <a:cubicBezTo>
                      <a:pt x="937" y="1202"/>
                      <a:pt x="928" y="1247"/>
                      <a:pt x="902" y="1283"/>
                    </a:cubicBezTo>
                    <a:cubicBezTo>
                      <a:pt x="893" y="1309"/>
                      <a:pt x="875" y="1336"/>
                      <a:pt x="839" y="1345"/>
                    </a:cubicBezTo>
                    <a:cubicBezTo>
                      <a:pt x="833" y="1347"/>
                      <a:pt x="826" y="1348"/>
                      <a:pt x="821" y="1348"/>
                    </a:cubicBezTo>
                    <a:cubicBezTo>
                      <a:pt x="804" y="1348"/>
                      <a:pt x="792" y="1338"/>
                      <a:pt x="786" y="1318"/>
                    </a:cubicBezTo>
                    <a:cubicBezTo>
                      <a:pt x="786" y="1291"/>
                      <a:pt x="786" y="1265"/>
                      <a:pt x="786" y="1238"/>
                    </a:cubicBezTo>
                    <a:cubicBezTo>
                      <a:pt x="786" y="1175"/>
                      <a:pt x="795" y="1113"/>
                      <a:pt x="795" y="1051"/>
                    </a:cubicBezTo>
                    <a:cubicBezTo>
                      <a:pt x="795" y="979"/>
                      <a:pt x="812" y="917"/>
                      <a:pt x="839" y="863"/>
                    </a:cubicBezTo>
                    <a:cubicBezTo>
                      <a:pt x="893" y="738"/>
                      <a:pt x="955" y="631"/>
                      <a:pt x="1027" y="515"/>
                    </a:cubicBezTo>
                    <a:cubicBezTo>
                      <a:pt x="1027" y="515"/>
                      <a:pt x="1027" y="506"/>
                      <a:pt x="1027" y="506"/>
                    </a:cubicBezTo>
                    <a:cubicBezTo>
                      <a:pt x="1000" y="515"/>
                      <a:pt x="982" y="524"/>
                      <a:pt x="955" y="542"/>
                    </a:cubicBezTo>
                    <a:cubicBezTo>
                      <a:pt x="902" y="569"/>
                      <a:pt x="848" y="596"/>
                      <a:pt x="795" y="622"/>
                    </a:cubicBezTo>
                    <a:cubicBezTo>
                      <a:pt x="634" y="712"/>
                      <a:pt x="482" y="819"/>
                      <a:pt x="349" y="944"/>
                    </a:cubicBezTo>
                    <a:cubicBezTo>
                      <a:pt x="349" y="944"/>
                      <a:pt x="349" y="952"/>
                      <a:pt x="340" y="952"/>
                    </a:cubicBezTo>
                    <a:cubicBezTo>
                      <a:pt x="322" y="1024"/>
                      <a:pt x="304" y="1095"/>
                      <a:pt x="304" y="1167"/>
                    </a:cubicBezTo>
                    <a:cubicBezTo>
                      <a:pt x="304" y="1256"/>
                      <a:pt x="340" y="1318"/>
                      <a:pt x="393" y="1372"/>
                    </a:cubicBezTo>
                    <a:cubicBezTo>
                      <a:pt x="429" y="1407"/>
                      <a:pt x="473" y="1443"/>
                      <a:pt x="518" y="1488"/>
                    </a:cubicBezTo>
                    <a:cubicBezTo>
                      <a:pt x="545" y="1506"/>
                      <a:pt x="572" y="1532"/>
                      <a:pt x="589" y="1559"/>
                    </a:cubicBezTo>
                    <a:cubicBezTo>
                      <a:pt x="607" y="1595"/>
                      <a:pt x="616" y="1630"/>
                      <a:pt x="598" y="1657"/>
                    </a:cubicBezTo>
                    <a:cubicBezTo>
                      <a:pt x="567" y="1714"/>
                      <a:pt x="517" y="1744"/>
                      <a:pt x="463" y="1744"/>
                    </a:cubicBezTo>
                    <a:cubicBezTo>
                      <a:pt x="440" y="1744"/>
                      <a:pt x="417" y="1739"/>
                      <a:pt x="393" y="1729"/>
                    </a:cubicBezTo>
                    <a:cubicBezTo>
                      <a:pt x="331" y="1702"/>
                      <a:pt x="286" y="1657"/>
                      <a:pt x="250" y="1613"/>
                    </a:cubicBezTo>
                    <a:cubicBezTo>
                      <a:pt x="188" y="1514"/>
                      <a:pt x="161" y="1407"/>
                      <a:pt x="170" y="1291"/>
                    </a:cubicBezTo>
                    <a:cubicBezTo>
                      <a:pt x="170" y="1247"/>
                      <a:pt x="170" y="1202"/>
                      <a:pt x="179" y="1158"/>
                    </a:cubicBezTo>
                    <a:cubicBezTo>
                      <a:pt x="170" y="1158"/>
                      <a:pt x="170" y="1158"/>
                      <a:pt x="170" y="1167"/>
                    </a:cubicBezTo>
                    <a:cubicBezTo>
                      <a:pt x="99" y="1265"/>
                      <a:pt x="45" y="1372"/>
                      <a:pt x="18" y="1497"/>
                    </a:cubicBezTo>
                    <a:cubicBezTo>
                      <a:pt x="1" y="1586"/>
                      <a:pt x="1" y="1675"/>
                      <a:pt x="18" y="1764"/>
                    </a:cubicBezTo>
                    <a:cubicBezTo>
                      <a:pt x="54" y="1871"/>
                      <a:pt x="108" y="1961"/>
                      <a:pt x="197" y="2032"/>
                    </a:cubicBezTo>
                    <a:cubicBezTo>
                      <a:pt x="259" y="2077"/>
                      <a:pt x="313" y="2112"/>
                      <a:pt x="384" y="2121"/>
                    </a:cubicBezTo>
                    <a:cubicBezTo>
                      <a:pt x="447" y="2121"/>
                      <a:pt x="509" y="2121"/>
                      <a:pt x="572" y="2103"/>
                    </a:cubicBezTo>
                    <a:cubicBezTo>
                      <a:pt x="705" y="2068"/>
                      <a:pt x="830" y="1996"/>
                      <a:pt x="946" y="1907"/>
                    </a:cubicBezTo>
                    <a:cubicBezTo>
                      <a:pt x="964" y="1898"/>
                      <a:pt x="982" y="1880"/>
                      <a:pt x="1000" y="1871"/>
                    </a:cubicBezTo>
                    <a:lnTo>
                      <a:pt x="1000" y="1871"/>
                    </a:lnTo>
                    <a:cubicBezTo>
                      <a:pt x="991" y="1880"/>
                      <a:pt x="991" y="1880"/>
                      <a:pt x="982" y="1889"/>
                    </a:cubicBezTo>
                    <a:cubicBezTo>
                      <a:pt x="866" y="2023"/>
                      <a:pt x="786" y="2175"/>
                      <a:pt x="741" y="2344"/>
                    </a:cubicBezTo>
                    <a:cubicBezTo>
                      <a:pt x="714" y="2469"/>
                      <a:pt x="714" y="2585"/>
                      <a:pt x="741" y="2701"/>
                    </a:cubicBezTo>
                    <a:cubicBezTo>
                      <a:pt x="777" y="2817"/>
                      <a:pt x="830" y="2915"/>
                      <a:pt x="902" y="3004"/>
                    </a:cubicBezTo>
                    <a:cubicBezTo>
                      <a:pt x="964" y="3085"/>
                      <a:pt x="1035" y="3147"/>
                      <a:pt x="1125" y="3201"/>
                    </a:cubicBezTo>
                    <a:cubicBezTo>
                      <a:pt x="1234" y="3263"/>
                      <a:pt x="1351" y="3291"/>
                      <a:pt x="1474" y="3291"/>
                    </a:cubicBezTo>
                    <a:cubicBezTo>
                      <a:pt x="1491" y="3291"/>
                      <a:pt x="1509" y="3291"/>
                      <a:pt x="1526" y="3290"/>
                    </a:cubicBezTo>
                    <a:cubicBezTo>
                      <a:pt x="1615" y="3281"/>
                      <a:pt x="1696" y="3254"/>
                      <a:pt x="1776" y="3227"/>
                    </a:cubicBezTo>
                    <a:lnTo>
                      <a:pt x="1758" y="3227"/>
                    </a:lnTo>
                    <a:cubicBezTo>
                      <a:pt x="1669" y="3218"/>
                      <a:pt x="1589" y="3209"/>
                      <a:pt x="1508" y="3174"/>
                    </a:cubicBezTo>
                    <a:cubicBezTo>
                      <a:pt x="1428" y="3138"/>
                      <a:pt x="1348" y="3085"/>
                      <a:pt x="1303" y="3004"/>
                    </a:cubicBezTo>
                    <a:cubicBezTo>
                      <a:pt x="1276" y="2960"/>
                      <a:pt x="1259" y="2915"/>
                      <a:pt x="1267" y="2870"/>
                    </a:cubicBezTo>
                    <a:cubicBezTo>
                      <a:pt x="1276" y="2799"/>
                      <a:pt x="1321" y="2755"/>
                      <a:pt x="1383" y="2737"/>
                    </a:cubicBezTo>
                    <a:cubicBezTo>
                      <a:pt x="1390" y="2735"/>
                      <a:pt x="1397" y="2734"/>
                      <a:pt x="1403" y="2734"/>
                    </a:cubicBezTo>
                    <a:cubicBezTo>
                      <a:pt x="1432" y="2734"/>
                      <a:pt x="1460" y="2749"/>
                      <a:pt x="1482" y="2763"/>
                    </a:cubicBezTo>
                    <a:cubicBezTo>
                      <a:pt x="1508" y="2799"/>
                      <a:pt x="1526" y="2835"/>
                      <a:pt x="1553" y="2870"/>
                    </a:cubicBezTo>
                    <a:cubicBezTo>
                      <a:pt x="1571" y="2906"/>
                      <a:pt x="1598" y="2942"/>
                      <a:pt x="1624" y="2978"/>
                    </a:cubicBezTo>
                    <a:cubicBezTo>
                      <a:pt x="1687" y="3058"/>
                      <a:pt x="1767" y="3102"/>
                      <a:pt x="1865" y="3102"/>
                    </a:cubicBezTo>
                    <a:cubicBezTo>
                      <a:pt x="1928" y="3102"/>
                      <a:pt x="1981" y="3094"/>
                      <a:pt x="2035" y="3085"/>
                    </a:cubicBezTo>
                    <a:cubicBezTo>
                      <a:pt x="2044" y="3085"/>
                      <a:pt x="2052" y="3076"/>
                      <a:pt x="2061" y="3076"/>
                    </a:cubicBezTo>
                    <a:cubicBezTo>
                      <a:pt x="2249" y="2951"/>
                      <a:pt x="2409" y="2790"/>
                      <a:pt x="2543" y="2612"/>
                    </a:cubicBezTo>
                    <a:cubicBezTo>
                      <a:pt x="2623" y="2505"/>
                      <a:pt x="2695" y="2389"/>
                      <a:pt x="2757" y="2264"/>
                    </a:cubicBezTo>
                    <a:cubicBezTo>
                      <a:pt x="2757" y="2255"/>
                      <a:pt x="2757" y="2255"/>
                      <a:pt x="2766" y="2246"/>
                    </a:cubicBezTo>
                    <a:lnTo>
                      <a:pt x="2757" y="2246"/>
                    </a:lnTo>
                    <a:cubicBezTo>
                      <a:pt x="2748" y="2255"/>
                      <a:pt x="2739" y="2255"/>
                      <a:pt x="2730" y="2264"/>
                    </a:cubicBezTo>
                    <a:cubicBezTo>
                      <a:pt x="2695" y="2282"/>
                      <a:pt x="2659" y="2300"/>
                      <a:pt x="2623" y="2317"/>
                    </a:cubicBezTo>
                    <a:cubicBezTo>
                      <a:pt x="2516" y="2362"/>
                      <a:pt x="2409" y="2416"/>
                      <a:pt x="2302" y="2451"/>
                    </a:cubicBezTo>
                    <a:cubicBezTo>
                      <a:pt x="2240" y="2478"/>
                      <a:pt x="2168" y="2505"/>
                      <a:pt x="2097" y="2514"/>
                    </a:cubicBezTo>
                    <a:cubicBezTo>
                      <a:pt x="2088" y="2517"/>
                      <a:pt x="2079" y="2518"/>
                      <a:pt x="2070" y="2518"/>
                    </a:cubicBezTo>
                    <a:cubicBezTo>
                      <a:pt x="2051" y="2518"/>
                      <a:pt x="2032" y="2514"/>
                      <a:pt x="2008" y="2514"/>
                    </a:cubicBezTo>
                    <a:cubicBezTo>
                      <a:pt x="1954" y="2514"/>
                      <a:pt x="1892" y="2505"/>
                      <a:pt x="1829" y="2505"/>
                    </a:cubicBezTo>
                    <a:cubicBezTo>
                      <a:pt x="1803" y="2505"/>
                      <a:pt x="1776" y="2496"/>
                      <a:pt x="1749" y="2496"/>
                    </a:cubicBezTo>
                    <a:cubicBezTo>
                      <a:pt x="1705" y="2478"/>
                      <a:pt x="1705" y="2460"/>
                      <a:pt x="1722" y="2424"/>
                    </a:cubicBezTo>
                    <a:cubicBezTo>
                      <a:pt x="1740" y="2407"/>
                      <a:pt x="1758" y="2389"/>
                      <a:pt x="1776" y="2380"/>
                    </a:cubicBezTo>
                    <a:cubicBezTo>
                      <a:pt x="1829" y="2353"/>
                      <a:pt x="1892" y="2344"/>
                      <a:pt x="1954" y="2344"/>
                    </a:cubicBezTo>
                    <a:lnTo>
                      <a:pt x="2222" y="2344"/>
                    </a:lnTo>
                    <a:cubicBezTo>
                      <a:pt x="2293" y="2344"/>
                      <a:pt x="2365" y="2335"/>
                      <a:pt x="2436" y="2308"/>
                    </a:cubicBezTo>
                    <a:cubicBezTo>
                      <a:pt x="2552" y="2273"/>
                      <a:pt x="2659" y="2237"/>
                      <a:pt x="2775" y="2192"/>
                    </a:cubicBezTo>
                    <a:cubicBezTo>
                      <a:pt x="2784" y="2192"/>
                      <a:pt x="2793" y="2184"/>
                      <a:pt x="2793" y="2175"/>
                    </a:cubicBezTo>
                    <a:cubicBezTo>
                      <a:pt x="2873" y="1996"/>
                      <a:pt x="2927" y="1809"/>
                      <a:pt x="2936" y="1613"/>
                    </a:cubicBezTo>
                    <a:cubicBezTo>
                      <a:pt x="2945" y="1532"/>
                      <a:pt x="2954" y="1443"/>
                      <a:pt x="2962" y="1354"/>
                    </a:cubicBezTo>
                    <a:cubicBezTo>
                      <a:pt x="2962" y="1354"/>
                      <a:pt x="2962" y="1345"/>
                      <a:pt x="2962" y="1336"/>
                    </a:cubicBezTo>
                    <a:cubicBezTo>
                      <a:pt x="2945" y="1354"/>
                      <a:pt x="2927" y="1372"/>
                      <a:pt x="2909" y="1390"/>
                    </a:cubicBezTo>
                    <a:cubicBezTo>
                      <a:pt x="2811" y="1479"/>
                      <a:pt x="2713" y="1568"/>
                      <a:pt x="2606" y="1639"/>
                    </a:cubicBezTo>
                    <a:cubicBezTo>
                      <a:pt x="2561" y="1666"/>
                      <a:pt x="2516" y="1693"/>
                      <a:pt x="2463" y="1720"/>
                    </a:cubicBezTo>
                    <a:cubicBezTo>
                      <a:pt x="2436" y="1729"/>
                      <a:pt x="2400" y="1729"/>
                      <a:pt x="2374" y="1738"/>
                    </a:cubicBezTo>
                    <a:cubicBezTo>
                      <a:pt x="2302" y="1746"/>
                      <a:pt x="2231" y="1764"/>
                      <a:pt x="2160" y="1773"/>
                    </a:cubicBezTo>
                    <a:cubicBezTo>
                      <a:pt x="2106" y="1782"/>
                      <a:pt x="2052" y="1791"/>
                      <a:pt x="2008" y="1791"/>
                    </a:cubicBezTo>
                    <a:cubicBezTo>
                      <a:pt x="1990" y="1791"/>
                      <a:pt x="1972" y="1782"/>
                      <a:pt x="1954" y="1773"/>
                    </a:cubicBezTo>
                    <a:cubicBezTo>
                      <a:pt x="1937" y="1764"/>
                      <a:pt x="1928" y="1746"/>
                      <a:pt x="1919" y="1729"/>
                    </a:cubicBezTo>
                    <a:cubicBezTo>
                      <a:pt x="1919" y="1693"/>
                      <a:pt x="1928" y="1666"/>
                      <a:pt x="1945" y="1639"/>
                    </a:cubicBezTo>
                    <a:cubicBezTo>
                      <a:pt x="1972" y="1613"/>
                      <a:pt x="2008" y="1586"/>
                      <a:pt x="2044" y="1568"/>
                    </a:cubicBezTo>
                    <a:cubicBezTo>
                      <a:pt x="2115" y="1532"/>
                      <a:pt x="2195" y="1514"/>
                      <a:pt x="2276" y="1497"/>
                    </a:cubicBezTo>
                    <a:cubicBezTo>
                      <a:pt x="2374" y="1470"/>
                      <a:pt x="2472" y="1443"/>
                      <a:pt x="2570" y="1425"/>
                    </a:cubicBezTo>
                    <a:cubicBezTo>
                      <a:pt x="2623" y="1407"/>
                      <a:pt x="2668" y="1390"/>
                      <a:pt x="2713" y="1363"/>
                    </a:cubicBezTo>
                    <a:cubicBezTo>
                      <a:pt x="2802" y="1309"/>
                      <a:pt x="2882" y="1247"/>
                      <a:pt x="2962" y="1184"/>
                    </a:cubicBezTo>
                    <a:cubicBezTo>
                      <a:pt x="2971" y="1184"/>
                      <a:pt x="2971" y="1175"/>
                      <a:pt x="2971" y="1175"/>
                    </a:cubicBezTo>
                    <a:cubicBezTo>
                      <a:pt x="2980" y="1006"/>
                      <a:pt x="2989" y="845"/>
                      <a:pt x="2980" y="685"/>
                    </a:cubicBezTo>
                    <a:cubicBezTo>
                      <a:pt x="2980" y="685"/>
                      <a:pt x="2980" y="685"/>
                      <a:pt x="2980" y="676"/>
                    </a:cubicBezTo>
                    <a:cubicBezTo>
                      <a:pt x="2980" y="685"/>
                      <a:pt x="2971" y="685"/>
                      <a:pt x="2971" y="694"/>
                    </a:cubicBezTo>
                    <a:cubicBezTo>
                      <a:pt x="2925" y="733"/>
                      <a:pt x="2871" y="758"/>
                      <a:pt x="2805" y="758"/>
                    </a:cubicBezTo>
                    <a:cubicBezTo>
                      <a:pt x="2796" y="758"/>
                      <a:pt x="2785" y="757"/>
                      <a:pt x="2775" y="756"/>
                    </a:cubicBezTo>
                    <a:lnTo>
                      <a:pt x="2686" y="756"/>
                    </a:lnTo>
                    <a:cubicBezTo>
                      <a:pt x="2632" y="756"/>
                      <a:pt x="2588" y="783"/>
                      <a:pt x="2552" y="810"/>
                    </a:cubicBezTo>
                    <a:cubicBezTo>
                      <a:pt x="2507" y="836"/>
                      <a:pt x="2454" y="872"/>
                      <a:pt x="2400" y="908"/>
                    </a:cubicBezTo>
                    <a:cubicBezTo>
                      <a:pt x="2391" y="917"/>
                      <a:pt x="2374" y="917"/>
                      <a:pt x="2365" y="926"/>
                    </a:cubicBezTo>
                    <a:cubicBezTo>
                      <a:pt x="2338" y="926"/>
                      <a:pt x="2329" y="917"/>
                      <a:pt x="2320" y="899"/>
                    </a:cubicBezTo>
                    <a:cubicBezTo>
                      <a:pt x="2311" y="854"/>
                      <a:pt x="2338" y="810"/>
                      <a:pt x="2374" y="783"/>
                    </a:cubicBezTo>
                    <a:cubicBezTo>
                      <a:pt x="2400" y="765"/>
                      <a:pt x="2436" y="747"/>
                      <a:pt x="2463" y="738"/>
                    </a:cubicBezTo>
                    <a:cubicBezTo>
                      <a:pt x="2507" y="712"/>
                      <a:pt x="2552" y="685"/>
                      <a:pt x="2588" y="640"/>
                    </a:cubicBezTo>
                    <a:cubicBezTo>
                      <a:pt x="2615" y="613"/>
                      <a:pt x="2650" y="596"/>
                      <a:pt x="2686" y="587"/>
                    </a:cubicBezTo>
                    <a:cubicBezTo>
                      <a:pt x="2730" y="569"/>
                      <a:pt x="2784" y="560"/>
                      <a:pt x="2829" y="542"/>
                    </a:cubicBezTo>
                    <a:cubicBezTo>
                      <a:pt x="2882" y="524"/>
                      <a:pt x="2927" y="480"/>
                      <a:pt x="2971" y="426"/>
                    </a:cubicBezTo>
                    <a:cubicBezTo>
                      <a:pt x="2971" y="426"/>
                      <a:pt x="2971" y="417"/>
                      <a:pt x="2971" y="417"/>
                    </a:cubicBezTo>
                    <a:cubicBezTo>
                      <a:pt x="2962" y="319"/>
                      <a:pt x="2954" y="230"/>
                      <a:pt x="2927" y="141"/>
                    </a:cubicBezTo>
                    <a:cubicBezTo>
                      <a:pt x="2927" y="132"/>
                      <a:pt x="2927" y="132"/>
                      <a:pt x="2927" y="132"/>
                    </a:cubicBezTo>
                    <a:lnTo>
                      <a:pt x="2909" y="87"/>
                    </a:lnTo>
                    <a:cubicBezTo>
                      <a:pt x="2909" y="78"/>
                      <a:pt x="2900" y="69"/>
                      <a:pt x="2891" y="60"/>
                    </a:cubicBezTo>
                    <a:cubicBezTo>
                      <a:pt x="2882" y="34"/>
                      <a:pt x="2855" y="16"/>
                      <a:pt x="2829" y="7"/>
                    </a:cubicBezTo>
                    <a:cubicBezTo>
                      <a:pt x="2802" y="2"/>
                      <a:pt x="277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3"/>
              <p:cNvSpPr/>
              <p:nvPr/>
            </p:nvSpPr>
            <p:spPr>
              <a:xfrm>
                <a:off x="2594719" y="3703753"/>
                <a:ext cx="382895" cy="87748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523" extrusionOk="0">
                    <a:moveTo>
                      <a:pt x="2410" y="0"/>
                    </a:moveTo>
                    <a:lnTo>
                      <a:pt x="2410" y="0"/>
                    </a:lnTo>
                    <a:cubicBezTo>
                      <a:pt x="2204" y="161"/>
                      <a:pt x="2017" y="339"/>
                      <a:pt x="1839" y="527"/>
                    </a:cubicBezTo>
                    <a:cubicBezTo>
                      <a:pt x="1660" y="723"/>
                      <a:pt x="1491" y="919"/>
                      <a:pt x="1330" y="1116"/>
                    </a:cubicBezTo>
                    <a:cubicBezTo>
                      <a:pt x="1170" y="1321"/>
                      <a:pt x="1018" y="1535"/>
                      <a:pt x="893" y="1758"/>
                    </a:cubicBezTo>
                    <a:cubicBezTo>
                      <a:pt x="857" y="1820"/>
                      <a:pt x="822" y="1874"/>
                      <a:pt x="795" y="1927"/>
                    </a:cubicBezTo>
                    <a:lnTo>
                      <a:pt x="768" y="1972"/>
                    </a:lnTo>
                    <a:lnTo>
                      <a:pt x="750" y="2017"/>
                    </a:lnTo>
                    <a:lnTo>
                      <a:pt x="706" y="2106"/>
                    </a:lnTo>
                    <a:cubicBezTo>
                      <a:pt x="670" y="2159"/>
                      <a:pt x="652" y="2222"/>
                      <a:pt x="625" y="2284"/>
                    </a:cubicBezTo>
                    <a:cubicBezTo>
                      <a:pt x="599" y="2347"/>
                      <a:pt x="581" y="2409"/>
                      <a:pt x="554" y="2463"/>
                    </a:cubicBezTo>
                    <a:cubicBezTo>
                      <a:pt x="376" y="2953"/>
                      <a:pt x="242" y="3462"/>
                      <a:pt x="153" y="3970"/>
                    </a:cubicBezTo>
                    <a:cubicBezTo>
                      <a:pt x="63" y="4479"/>
                      <a:pt x="19" y="4996"/>
                      <a:pt x="1" y="5514"/>
                    </a:cubicBezTo>
                    <a:lnTo>
                      <a:pt x="46" y="5522"/>
                    </a:lnTo>
                    <a:cubicBezTo>
                      <a:pt x="63" y="5005"/>
                      <a:pt x="117" y="4488"/>
                      <a:pt x="206" y="3979"/>
                    </a:cubicBezTo>
                    <a:cubicBezTo>
                      <a:pt x="295" y="3471"/>
                      <a:pt x="420" y="2971"/>
                      <a:pt x="599" y="2480"/>
                    </a:cubicBezTo>
                    <a:cubicBezTo>
                      <a:pt x="777" y="1999"/>
                      <a:pt x="1063" y="1562"/>
                      <a:pt x="1375" y="1151"/>
                    </a:cubicBezTo>
                    <a:cubicBezTo>
                      <a:pt x="1535" y="955"/>
                      <a:pt x="1705" y="759"/>
                      <a:pt x="1874" y="562"/>
                    </a:cubicBezTo>
                    <a:cubicBezTo>
                      <a:pt x="2053" y="375"/>
                      <a:pt x="2231" y="188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3"/>
              <p:cNvSpPr/>
              <p:nvPr/>
            </p:nvSpPr>
            <p:spPr>
              <a:xfrm>
                <a:off x="2633008" y="3089384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281" y="1"/>
                    </a:moveTo>
                    <a:cubicBezTo>
                      <a:pt x="2250" y="1"/>
                      <a:pt x="2221" y="7"/>
                      <a:pt x="2195" y="14"/>
                    </a:cubicBezTo>
                    <a:cubicBezTo>
                      <a:pt x="2097" y="22"/>
                      <a:pt x="2008" y="49"/>
                      <a:pt x="1919" y="76"/>
                    </a:cubicBezTo>
                    <a:cubicBezTo>
                      <a:pt x="1910" y="76"/>
                      <a:pt x="1901" y="85"/>
                      <a:pt x="1901" y="94"/>
                    </a:cubicBezTo>
                    <a:cubicBezTo>
                      <a:pt x="1883" y="138"/>
                      <a:pt x="1883" y="183"/>
                      <a:pt x="1874" y="228"/>
                    </a:cubicBezTo>
                    <a:cubicBezTo>
                      <a:pt x="1874" y="245"/>
                      <a:pt x="1874" y="272"/>
                      <a:pt x="1874" y="299"/>
                    </a:cubicBezTo>
                    <a:cubicBezTo>
                      <a:pt x="1865" y="326"/>
                      <a:pt x="1865" y="344"/>
                      <a:pt x="1847" y="361"/>
                    </a:cubicBezTo>
                    <a:cubicBezTo>
                      <a:pt x="1812" y="406"/>
                      <a:pt x="1794" y="451"/>
                      <a:pt x="1785" y="504"/>
                    </a:cubicBezTo>
                    <a:cubicBezTo>
                      <a:pt x="1776" y="522"/>
                      <a:pt x="1776" y="549"/>
                      <a:pt x="1767" y="576"/>
                    </a:cubicBezTo>
                    <a:cubicBezTo>
                      <a:pt x="1749" y="611"/>
                      <a:pt x="1723" y="629"/>
                      <a:pt x="1687" y="638"/>
                    </a:cubicBezTo>
                    <a:cubicBezTo>
                      <a:pt x="1660" y="638"/>
                      <a:pt x="1642" y="629"/>
                      <a:pt x="1651" y="602"/>
                    </a:cubicBezTo>
                    <a:cubicBezTo>
                      <a:pt x="1651" y="584"/>
                      <a:pt x="1660" y="558"/>
                      <a:pt x="1669" y="540"/>
                    </a:cubicBezTo>
                    <a:cubicBezTo>
                      <a:pt x="1687" y="495"/>
                      <a:pt x="1696" y="460"/>
                      <a:pt x="1714" y="415"/>
                    </a:cubicBezTo>
                    <a:cubicBezTo>
                      <a:pt x="1731" y="370"/>
                      <a:pt x="1740" y="326"/>
                      <a:pt x="1723" y="281"/>
                    </a:cubicBezTo>
                    <a:cubicBezTo>
                      <a:pt x="1714" y="237"/>
                      <a:pt x="1696" y="201"/>
                      <a:pt x="1705" y="147"/>
                    </a:cubicBezTo>
                    <a:lnTo>
                      <a:pt x="1705" y="147"/>
                    </a:lnTo>
                    <a:cubicBezTo>
                      <a:pt x="1687" y="156"/>
                      <a:pt x="1669" y="165"/>
                      <a:pt x="1660" y="165"/>
                    </a:cubicBezTo>
                    <a:cubicBezTo>
                      <a:pt x="1598" y="192"/>
                      <a:pt x="1535" y="219"/>
                      <a:pt x="1473" y="245"/>
                    </a:cubicBezTo>
                    <a:lnTo>
                      <a:pt x="1464" y="245"/>
                    </a:lnTo>
                    <a:cubicBezTo>
                      <a:pt x="1428" y="308"/>
                      <a:pt x="1392" y="370"/>
                      <a:pt x="1375" y="433"/>
                    </a:cubicBezTo>
                    <a:cubicBezTo>
                      <a:pt x="1366" y="486"/>
                      <a:pt x="1357" y="531"/>
                      <a:pt x="1348" y="576"/>
                    </a:cubicBezTo>
                    <a:cubicBezTo>
                      <a:pt x="1339" y="665"/>
                      <a:pt x="1321" y="754"/>
                      <a:pt x="1303" y="843"/>
                    </a:cubicBezTo>
                    <a:cubicBezTo>
                      <a:pt x="1285" y="897"/>
                      <a:pt x="1268" y="950"/>
                      <a:pt x="1241" y="1004"/>
                    </a:cubicBezTo>
                    <a:cubicBezTo>
                      <a:pt x="1232" y="1022"/>
                      <a:pt x="1214" y="1039"/>
                      <a:pt x="1187" y="1048"/>
                    </a:cubicBezTo>
                    <a:cubicBezTo>
                      <a:pt x="1178" y="1057"/>
                      <a:pt x="1161" y="1057"/>
                      <a:pt x="1143" y="1057"/>
                    </a:cubicBezTo>
                    <a:cubicBezTo>
                      <a:pt x="1116" y="1057"/>
                      <a:pt x="1098" y="1039"/>
                      <a:pt x="1089" y="1013"/>
                    </a:cubicBezTo>
                    <a:cubicBezTo>
                      <a:pt x="1080" y="977"/>
                      <a:pt x="1080" y="950"/>
                      <a:pt x="1080" y="915"/>
                    </a:cubicBezTo>
                    <a:cubicBezTo>
                      <a:pt x="1089" y="852"/>
                      <a:pt x="1098" y="790"/>
                      <a:pt x="1107" y="736"/>
                    </a:cubicBezTo>
                    <a:cubicBezTo>
                      <a:pt x="1107" y="700"/>
                      <a:pt x="1107" y="665"/>
                      <a:pt x="1107" y="629"/>
                    </a:cubicBezTo>
                    <a:cubicBezTo>
                      <a:pt x="1116" y="593"/>
                      <a:pt x="1125" y="558"/>
                      <a:pt x="1143" y="522"/>
                    </a:cubicBezTo>
                    <a:cubicBezTo>
                      <a:pt x="1169" y="460"/>
                      <a:pt x="1205" y="406"/>
                      <a:pt x="1241" y="353"/>
                    </a:cubicBezTo>
                    <a:cubicBezTo>
                      <a:pt x="1241" y="353"/>
                      <a:pt x="1250" y="344"/>
                      <a:pt x="1250" y="344"/>
                    </a:cubicBezTo>
                    <a:lnTo>
                      <a:pt x="1250" y="344"/>
                    </a:lnTo>
                    <a:cubicBezTo>
                      <a:pt x="1232" y="353"/>
                      <a:pt x="1214" y="361"/>
                      <a:pt x="1205" y="361"/>
                    </a:cubicBezTo>
                    <a:cubicBezTo>
                      <a:pt x="1152" y="388"/>
                      <a:pt x="1098" y="415"/>
                      <a:pt x="1045" y="442"/>
                    </a:cubicBezTo>
                    <a:cubicBezTo>
                      <a:pt x="991" y="468"/>
                      <a:pt x="946" y="495"/>
                      <a:pt x="893" y="522"/>
                    </a:cubicBezTo>
                    <a:cubicBezTo>
                      <a:pt x="893" y="522"/>
                      <a:pt x="884" y="531"/>
                      <a:pt x="884" y="531"/>
                    </a:cubicBezTo>
                    <a:cubicBezTo>
                      <a:pt x="857" y="611"/>
                      <a:pt x="822" y="700"/>
                      <a:pt x="804" y="790"/>
                    </a:cubicBezTo>
                    <a:cubicBezTo>
                      <a:pt x="795" y="825"/>
                      <a:pt x="795" y="861"/>
                      <a:pt x="795" y="906"/>
                    </a:cubicBezTo>
                    <a:cubicBezTo>
                      <a:pt x="795" y="986"/>
                      <a:pt x="795" y="1066"/>
                      <a:pt x="786" y="1146"/>
                    </a:cubicBezTo>
                    <a:cubicBezTo>
                      <a:pt x="777" y="1182"/>
                      <a:pt x="777" y="1227"/>
                      <a:pt x="759" y="1262"/>
                    </a:cubicBezTo>
                    <a:cubicBezTo>
                      <a:pt x="750" y="1289"/>
                      <a:pt x="732" y="1307"/>
                      <a:pt x="706" y="1316"/>
                    </a:cubicBezTo>
                    <a:cubicBezTo>
                      <a:pt x="699" y="1322"/>
                      <a:pt x="692" y="1325"/>
                      <a:pt x="685" y="1325"/>
                    </a:cubicBezTo>
                    <a:cubicBezTo>
                      <a:pt x="672" y="1325"/>
                      <a:pt x="661" y="1315"/>
                      <a:pt x="661" y="1298"/>
                    </a:cubicBezTo>
                    <a:cubicBezTo>
                      <a:pt x="652" y="1280"/>
                      <a:pt x="652" y="1254"/>
                      <a:pt x="643" y="1236"/>
                    </a:cubicBezTo>
                    <a:cubicBezTo>
                      <a:pt x="643" y="1173"/>
                      <a:pt x="643" y="1120"/>
                      <a:pt x="643" y="1066"/>
                    </a:cubicBezTo>
                    <a:cubicBezTo>
                      <a:pt x="634" y="1004"/>
                      <a:pt x="643" y="950"/>
                      <a:pt x="661" y="897"/>
                    </a:cubicBezTo>
                    <a:cubicBezTo>
                      <a:pt x="697" y="790"/>
                      <a:pt x="750" y="692"/>
                      <a:pt x="795" y="584"/>
                    </a:cubicBezTo>
                    <a:cubicBezTo>
                      <a:pt x="795" y="584"/>
                      <a:pt x="804" y="584"/>
                      <a:pt x="804" y="576"/>
                    </a:cubicBezTo>
                    <a:lnTo>
                      <a:pt x="804" y="576"/>
                    </a:lnTo>
                    <a:cubicBezTo>
                      <a:pt x="777" y="584"/>
                      <a:pt x="759" y="602"/>
                      <a:pt x="741" y="611"/>
                    </a:cubicBezTo>
                    <a:cubicBezTo>
                      <a:pt x="697" y="638"/>
                      <a:pt x="652" y="665"/>
                      <a:pt x="607" y="692"/>
                    </a:cubicBezTo>
                    <a:cubicBezTo>
                      <a:pt x="474" y="781"/>
                      <a:pt x="349" y="888"/>
                      <a:pt x="251" y="1013"/>
                    </a:cubicBezTo>
                    <a:cubicBezTo>
                      <a:pt x="251" y="1013"/>
                      <a:pt x="242" y="1022"/>
                      <a:pt x="242" y="1022"/>
                    </a:cubicBezTo>
                    <a:cubicBezTo>
                      <a:pt x="233" y="1084"/>
                      <a:pt x="224" y="1146"/>
                      <a:pt x="224" y="1209"/>
                    </a:cubicBezTo>
                    <a:cubicBezTo>
                      <a:pt x="233" y="1280"/>
                      <a:pt x="268" y="1334"/>
                      <a:pt x="322" y="1378"/>
                    </a:cubicBezTo>
                    <a:cubicBezTo>
                      <a:pt x="358" y="1414"/>
                      <a:pt x="402" y="1441"/>
                      <a:pt x="438" y="1468"/>
                    </a:cubicBezTo>
                    <a:cubicBezTo>
                      <a:pt x="465" y="1485"/>
                      <a:pt x="491" y="1503"/>
                      <a:pt x="509" y="1530"/>
                    </a:cubicBezTo>
                    <a:cubicBezTo>
                      <a:pt x="527" y="1557"/>
                      <a:pt x="536" y="1584"/>
                      <a:pt x="518" y="1610"/>
                    </a:cubicBezTo>
                    <a:cubicBezTo>
                      <a:pt x="497" y="1666"/>
                      <a:pt x="450" y="1700"/>
                      <a:pt x="396" y="1700"/>
                    </a:cubicBezTo>
                    <a:cubicBezTo>
                      <a:pt x="381" y="1700"/>
                      <a:pt x="365" y="1697"/>
                      <a:pt x="349" y="1691"/>
                    </a:cubicBezTo>
                    <a:cubicBezTo>
                      <a:pt x="295" y="1673"/>
                      <a:pt x="251" y="1637"/>
                      <a:pt x="215" y="1593"/>
                    </a:cubicBezTo>
                    <a:cubicBezTo>
                      <a:pt x="152" y="1521"/>
                      <a:pt x="126" y="1432"/>
                      <a:pt x="117" y="1334"/>
                    </a:cubicBezTo>
                    <a:cubicBezTo>
                      <a:pt x="117" y="1289"/>
                      <a:pt x="117" y="1245"/>
                      <a:pt x="117" y="1209"/>
                    </a:cubicBezTo>
                    <a:cubicBezTo>
                      <a:pt x="108" y="1209"/>
                      <a:pt x="108" y="1218"/>
                      <a:pt x="108" y="1218"/>
                    </a:cubicBezTo>
                    <a:cubicBezTo>
                      <a:pt x="54" y="1307"/>
                      <a:pt x="19" y="1405"/>
                      <a:pt x="10" y="1512"/>
                    </a:cubicBezTo>
                    <a:cubicBezTo>
                      <a:pt x="1" y="1593"/>
                      <a:pt x="1" y="1673"/>
                      <a:pt x="28" y="1753"/>
                    </a:cubicBezTo>
                    <a:cubicBezTo>
                      <a:pt x="63" y="1842"/>
                      <a:pt x="126" y="1914"/>
                      <a:pt x="206" y="1967"/>
                    </a:cubicBezTo>
                    <a:cubicBezTo>
                      <a:pt x="259" y="2003"/>
                      <a:pt x="313" y="2021"/>
                      <a:pt x="375" y="2030"/>
                    </a:cubicBezTo>
                    <a:cubicBezTo>
                      <a:pt x="429" y="2030"/>
                      <a:pt x="483" y="2012"/>
                      <a:pt x="527" y="1994"/>
                    </a:cubicBezTo>
                    <a:cubicBezTo>
                      <a:pt x="652" y="1958"/>
                      <a:pt x="750" y="1878"/>
                      <a:pt x="848" y="1798"/>
                    </a:cubicBezTo>
                    <a:cubicBezTo>
                      <a:pt x="857" y="1789"/>
                      <a:pt x="866" y="1780"/>
                      <a:pt x="884" y="1762"/>
                    </a:cubicBezTo>
                    <a:lnTo>
                      <a:pt x="884" y="1762"/>
                    </a:lnTo>
                    <a:cubicBezTo>
                      <a:pt x="884" y="1771"/>
                      <a:pt x="875" y="1771"/>
                      <a:pt x="875" y="1780"/>
                    </a:cubicBezTo>
                    <a:cubicBezTo>
                      <a:pt x="786" y="1905"/>
                      <a:pt x="723" y="2039"/>
                      <a:pt x="697" y="2199"/>
                    </a:cubicBezTo>
                    <a:cubicBezTo>
                      <a:pt x="688" y="2297"/>
                      <a:pt x="697" y="2404"/>
                      <a:pt x="732" y="2502"/>
                    </a:cubicBezTo>
                    <a:cubicBezTo>
                      <a:pt x="768" y="2601"/>
                      <a:pt x="822" y="2681"/>
                      <a:pt x="893" y="2752"/>
                    </a:cubicBezTo>
                    <a:cubicBezTo>
                      <a:pt x="955" y="2815"/>
                      <a:pt x="1018" y="2868"/>
                      <a:pt x="1098" y="2904"/>
                    </a:cubicBezTo>
                    <a:cubicBezTo>
                      <a:pt x="1178" y="2941"/>
                      <a:pt x="1258" y="2961"/>
                      <a:pt x="1341" y="2961"/>
                    </a:cubicBezTo>
                    <a:cubicBezTo>
                      <a:pt x="1378" y="2961"/>
                      <a:pt x="1416" y="2957"/>
                      <a:pt x="1455" y="2949"/>
                    </a:cubicBezTo>
                    <a:cubicBezTo>
                      <a:pt x="1535" y="2931"/>
                      <a:pt x="1598" y="2913"/>
                      <a:pt x="1669" y="2877"/>
                    </a:cubicBezTo>
                    <a:lnTo>
                      <a:pt x="1651" y="2877"/>
                    </a:lnTo>
                    <a:cubicBezTo>
                      <a:pt x="1580" y="2877"/>
                      <a:pt x="1508" y="2877"/>
                      <a:pt x="1437" y="2850"/>
                    </a:cubicBezTo>
                    <a:cubicBezTo>
                      <a:pt x="1357" y="2824"/>
                      <a:pt x="1285" y="2788"/>
                      <a:pt x="1241" y="2717"/>
                    </a:cubicBezTo>
                    <a:cubicBezTo>
                      <a:pt x="1214" y="2690"/>
                      <a:pt x="1196" y="2654"/>
                      <a:pt x="1196" y="2610"/>
                    </a:cubicBezTo>
                    <a:cubicBezTo>
                      <a:pt x="1196" y="2547"/>
                      <a:pt x="1241" y="2502"/>
                      <a:pt x="1294" y="2485"/>
                    </a:cubicBezTo>
                    <a:cubicBezTo>
                      <a:pt x="1301" y="2482"/>
                      <a:pt x="1309" y="2481"/>
                      <a:pt x="1316" y="2481"/>
                    </a:cubicBezTo>
                    <a:cubicBezTo>
                      <a:pt x="1335" y="2481"/>
                      <a:pt x="1355" y="2489"/>
                      <a:pt x="1375" y="2502"/>
                    </a:cubicBezTo>
                    <a:cubicBezTo>
                      <a:pt x="1401" y="2520"/>
                      <a:pt x="1419" y="2556"/>
                      <a:pt x="1446" y="2583"/>
                    </a:cubicBezTo>
                    <a:cubicBezTo>
                      <a:pt x="1464" y="2610"/>
                      <a:pt x="1491" y="2645"/>
                      <a:pt x="1517" y="2672"/>
                    </a:cubicBezTo>
                    <a:cubicBezTo>
                      <a:pt x="1564" y="2735"/>
                      <a:pt x="1632" y="2763"/>
                      <a:pt x="1708" y="2763"/>
                    </a:cubicBezTo>
                    <a:cubicBezTo>
                      <a:pt x="1719" y="2763"/>
                      <a:pt x="1729" y="2762"/>
                      <a:pt x="1740" y="2761"/>
                    </a:cubicBezTo>
                    <a:cubicBezTo>
                      <a:pt x="1785" y="2752"/>
                      <a:pt x="1839" y="2743"/>
                      <a:pt x="1883" y="2734"/>
                    </a:cubicBezTo>
                    <a:cubicBezTo>
                      <a:pt x="1892" y="2734"/>
                      <a:pt x="1901" y="2726"/>
                      <a:pt x="1910" y="2717"/>
                    </a:cubicBezTo>
                    <a:cubicBezTo>
                      <a:pt x="2053" y="2592"/>
                      <a:pt x="2178" y="2449"/>
                      <a:pt x="2285" y="2279"/>
                    </a:cubicBezTo>
                    <a:cubicBezTo>
                      <a:pt x="2347" y="2181"/>
                      <a:pt x="2401" y="2074"/>
                      <a:pt x="2445" y="1958"/>
                    </a:cubicBezTo>
                    <a:cubicBezTo>
                      <a:pt x="2445" y="1958"/>
                      <a:pt x="2445" y="1949"/>
                      <a:pt x="2445" y="1949"/>
                    </a:cubicBezTo>
                    <a:cubicBezTo>
                      <a:pt x="2436" y="1949"/>
                      <a:pt x="2427" y="1958"/>
                      <a:pt x="2418" y="1967"/>
                    </a:cubicBezTo>
                    <a:cubicBezTo>
                      <a:pt x="2392" y="1985"/>
                      <a:pt x="2365" y="2003"/>
                      <a:pt x="2329" y="2021"/>
                    </a:cubicBezTo>
                    <a:cubicBezTo>
                      <a:pt x="2240" y="2065"/>
                      <a:pt x="2160" y="2119"/>
                      <a:pt x="2070" y="2163"/>
                    </a:cubicBezTo>
                    <a:cubicBezTo>
                      <a:pt x="2008" y="2190"/>
                      <a:pt x="1954" y="2217"/>
                      <a:pt x="1892" y="2235"/>
                    </a:cubicBezTo>
                    <a:cubicBezTo>
                      <a:pt x="1883" y="2238"/>
                      <a:pt x="1874" y="2239"/>
                      <a:pt x="1865" y="2239"/>
                    </a:cubicBezTo>
                    <a:cubicBezTo>
                      <a:pt x="1847" y="2239"/>
                      <a:pt x="1830" y="2235"/>
                      <a:pt x="1812" y="2235"/>
                    </a:cubicBezTo>
                    <a:cubicBezTo>
                      <a:pt x="1758" y="2244"/>
                      <a:pt x="1705" y="2244"/>
                      <a:pt x="1651" y="2244"/>
                    </a:cubicBezTo>
                    <a:lnTo>
                      <a:pt x="1589" y="2244"/>
                    </a:lnTo>
                    <a:cubicBezTo>
                      <a:pt x="1553" y="2235"/>
                      <a:pt x="1544" y="2217"/>
                      <a:pt x="1562" y="2181"/>
                    </a:cubicBezTo>
                    <a:cubicBezTo>
                      <a:pt x="1571" y="2163"/>
                      <a:pt x="1580" y="2155"/>
                      <a:pt x="1598" y="2146"/>
                    </a:cubicBezTo>
                    <a:cubicBezTo>
                      <a:pt x="1642" y="2119"/>
                      <a:pt x="1696" y="2101"/>
                      <a:pt x="1749" y="2101"/>
                    </a:cubicBezTo>
                    <a:cubicBezTo>
                      <a:pt x="1830" y="2083"/>
                      <a:pt x="1901" y="2083"/>
                      <a:pt x="1981" y="2074"/>
                    </a:cubicBezTo>
                    <a:cubicBezTo>
                      <a:pt x="2044" y="2065"/>
                      <a:pt x="2106" y="2056"/>
                      <a:pt x="2169" y="2030"/>
                    </a:cubicBezTo>
                    <a:cubicBezTo>
                      <a:pt x="2267" y="1985"/>
                      <a:pt x="2356" y="1940"/>
                      <a:pt x="2454" y="1896"/>
                    </a:cubicBezTo>
                    <a:cubicBezTo>
                      <a:pt x="2463" y="1896"/>
                      <a:pt x="2463" y="1887"/>
                      <a:pt x="2472" y="1887"/>
                    </a:cubicBezTo>
                    <a:cubicBezTo>
                      <a:pt x="2525" y="1717"/>
                      <a:pt x="2552" y="1557"/>
                      <a:pt x="2543" y="1387"/>
                    </a:cubicBezTo>
                    <a:cubicBezTo>
                      <a:pt x="2543" y="1307"/>
                      <a:pt x="2543" y="1236"/>
                      <a:pt x="2543" y="1164"/>
                    </a:cubicBezTo>
                    <a:cubicBezTo>
                      <a:pt x="2543" y="1155"/>
                      <a:pt x="2543" y="1155"/>
                      <a:pt x="2543" y="1146"/>
                    </a:cubicBezTo>
                    <a:cubicBezTo>
                      <a:pt x="2525" y="1164"/>
                      <a:pt x="2517" y="1182"/>
                      <a:pt x="2499" y="1191"/>
                    </a:cubicBezTo>
                    <a:cubicBezTo>
                      <a:pt x="2427" y="1280"/>
                      <a:pt x="2347" y="1361"/>
                      <a:pt x="2267" y="1432"/>
                    </a:cubicBezTo>
                    <a:cubicBezTo>
                      <a:pt x="2222" y="1459"/>
                      <a:pt x="2186" y="1485"/>
                      <a:pt x="2142" y="1512"/>
                    </a:cubicBezTo>
                    <a:cubicBezTo>
                      <a:pt x="2124" y="1521"/>
                      <a:pt x="2097" y="1530"/>
                      <a:pt x="2070" y="1530"/>
                    </a:cubicBezTo>
                    <a:cubicBezTo>
                      <a:pt x="2008" y="1548"/>
                      <a:pt x="1946" y="1566"/>
                      <a:pt x="1883" y="1584"/>
                    </a:cubicBezTo>
                    <a:cubicBezTo>
                      <a:pt x="1839" y="1593"/>
                      <a:pt x="1794" y="1610"/>
                      <a:pt x="1749" y="1610"/>
                    </a:cubicBezTo>
                    <a:cubicBezTo>
                      <a:pt x="1740" y="1610"/>
                      <a:pt x="1723" y="1610"/>
                      <a:pt x="1705" y="1601"/>
                    </a:cubicBezTo>
                    <a:cubicBezTo>
                      <a:pt x="1687" y="1601"/>
                      <a:pt x="1678" y="1584"/>
                      <a:pt x="1669" y="1566"/>
                    </a:cubicBezTo>
                    <a:cubicBezTo>
                      <a:pt x="1669" y="1539"/>
                      <a:pt x="1669" y="1512"/>
                      <a:pt x="1687" y="1485"/>
                    </a:cubicBezTo>
                    <a:cubicBezTo>
                      <a:pt x="1714" y="1459"/>
                      <a:pt x="1740" y="1432"/>
                      <a:pt x="1767" y="1414"/>
                    </a:cubicBezTo>
                    <a:cubicBezTo>
                      <a:pt x="1830" y="1378"/>
                      <a:pt x="1892" y="1352"/>
                      <a:pt x="1963" y="1334"/>
                    </a:cubicBezTo>
                    <a:cubicBezTo>
                      <a:pt x="2044" y="1307"/>
                      <a:pt x="2124" y="1271"/>
                      <a:pt x="2213" y="1245"/>
                    </a:cubicBezTo>
                    <a:cubicBezTo>
                      <a:pt x="2258" y="1236"/>
                      <a:pt x="2293" y="1209"/>
                      <a:pt x="2329" y="1182"/>
                    </a:cubicBezTo>
                    <a:cubicBezTo>
                      <a:pt x="2401" y="1129"/>
                      <a:pt x="2472" y="1075"/>
                      <a:pt x="2534" y="1013"/>
                    </a:cubicBezTo>
                    <a:cubicBezTo>
                      <a:pt x="2534" y="1013"/>
                      <a:pt x="2543" y="1004"/>
                      <a:pt x="2543" y="995"/>
                    </a:cubicBezTo>
                    <a:cubicBezTo>
                      <a:pt x="2534" y="861"/>
                      <a:pt x="2525" y="718"/>
                      <a:pt x="2517" y="576"/>
                    </a:cubicBezTo>
                    <a:cubicBezTo>
                      <a:pt x="2508" y="576"/>
                      <a:pt x="2508" y="567"/>
                      <a:pt x="2508" y="567"/>
                    </a:cubicBezTo>
                    <a:cubicBezTo>
                      <a:pt x="2508" y="576"/>
                      <a:pt x="2499" y="576"/>
                      <a:pt x="2499" y="576"/>
                    </a:cubicBezTo>
                    <a:cubicBezTo>
                      <a:pt x="2454" y="629"/>
                      <a:pt x="2401" y="656"/>
                      <a:pt x="2338" y="656"/>
                    </a:cubicBezTo>
                    <a:cubicBezTo>
                      <a:pt x="2311" y="656"/>
                      <a:pt x="2285" y="656"/>
                      <a:pt x="2258" y="665"/>
                    </a:cubicBezTo>
                    <a:cubicBezTo>
                      <a:pt x="2213" y="665"/>
                      <a:pt x="2178" y="692"/>
                      <a:pt x="2151" y="718"/>
                    </a:cubicBezTo>
                    <a:cubicBezTo>
                      <a:pt x="2106" y="745"/>
                      <a:pt x="2070" y="781"/>
                      <a:pt x="2026" y="807"/>
                    </a:cubicBezTo>
                    <a:cubicBezTo>
                      <a:pt x="2017" y="816"/>
                      <a:pt x="1999" y="825"/>
                      <a:pt x="1990" y="834"/>
                    </a:cubicBezTo>
                    <a:cubicBezTo>
                      <a:pt x="1972" y="834"/>
                      <a:pt x="1963" y="834"/>
                      <a:pt x="1954" y="816"/>
                    </a:cubicBezTo>
                    <a:cubicBezTo>
                      <a:pt x="1946" y="772"/>
                      <a:pt x="1954" y="736"/>
                      <a:pt x="1990" y="709"/>
                    </a:cubicBezTo>
                    <a:cubicBezTo>
                      <a:pt x="2017" y="692"/>
                      <a:pt x="2035" y="674"/>
                      <a:pt x="2062" y="665"/>
                    </a:cubicBezTo>
                    <a:cubicBezTo>
                      <a:pt x="2097" y="638"/>
                      <a:pt x="2142" y="611"/>
                      <a:pt x="2169" y="576"/>
                    </a:cubicBezTo>
                    <a:cubicBezTo>
                      <a:pt x="2186" y="540"/>
                      <a:pt x="2213" y="522"/>
                      <a:pt x="2249" y="513"/>
                    </a:cubicBezTo>
                    <a:cubicBezTo>
                      <a:pt x="2285" y="495"/>
                      <a:pt x="2329" y="486"/>
                      <a:pt x="2365" y="460"/>
                    </a:cubicBezTo>
                    <a:cubicBezTo>
                      <a:pt x="2409" y="442"/>
                      <a:pt x="2445" y="397"/>
                      <a:pt x="2481" y="353"/>
                    </a:cubicBezTo>
                    <a:cubicBezTo>
                      <a:pt x="2481" y="353"/>
                      <a:pt x="2481" y="344"/>
                      <a:pt x="2481" y="344"/>
                    </a:cubicBezTo>
                    <a:cubicBezTo>
                      <a:pt x="2463" y="263"/>
                      <a:pt x="2445" y="183"/>
                      <a:pt x="2418" y="103"/>
                    </a:cubicBezTo>
                    <a:cubicBezTo>
                      <a:pt x="2418" y="103"/>
                      <a:pt x="2418" y="103"/>
                      <a:pt x="2418" y="94"/>
                    </a:cubicBezTo>
                    <a:cubicBezTo>
                      <a:pt x="2409" y="85"/>
                      <a:pt x="2409" y="76"/>
                      <a:pt x="2401" y="67"/>
                    </a:cubicBezTo>
                    <a:lnTo>
                      <a:pt x="2383" y="40"/>
                    </a:lnTo>
                    <a:cubicBezTo>
                      <a:pt x="2365" y="22"/>
                      <a:pt x="2347" y="5"/>
                      <a:pt x="2320" y="5"/>
                    </a:cubicBezTo>
                    <a:cubicBezTo>
                      <a:pt x="2307" y="2"/>
                      <a:pt x="2294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2582009" y="3284164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1678" y="1"/>
                    </a:moveTo>
                    <a:cubicBezTo>
                      <a:pt x="1508" y="152"/>
                      <a:pt x="1366" y="322"/>
                      <a:pt x="1223" y="500"/>
                    </a:cubicBezTo>
                    <a:cubicBezTo>
                      <a:pt x="1080" y="679"/>
                      <a:pt x="946" y="857"/>
                      <a:pt x="830" y="1053"/>
                    </a:cubicBezTo>
                    <a:cubicBezTo>
                      <a:pt x="705" y="1241"/>
                      <a:pt x="589" y="1437"/>
                      <a:pt x="500" y="1642"/>
                    </a:cubicBezTo>
                    <a:cubicBezTo>
                      <a:pt x="473" y="1696"/>
                      <a:pt x="447" y="1749"/>
                      <a:pt x="429" y="1803"/>
                    </a:cubicBezTo>
                    <a:lnTo>
                      <a:pt x="411" y="1838"/>
                    </a:lnTo>
                    <a:lnTo>
                      <a:pt x="393" y="1874"/>
                    </a:lnTo>
                    <a:lnTo>
                      <a:pt x="366" y="1954"/>
                    </a:lnTo>
                    <a:cubicBezTo>
                      <a:pt x="340" y="2008"/>
                      <a:pt x="331" y="2062"/>
                      <a:pt x="313" y="2115"/>
                    </a:cubicBezTo>
                    <a:cubicBezTo>
                      <a:pt x="295" y="2169"/>
                      <a:pt x="277" y="2231"/>
                      <a:pt x="259" y="2285"/>
                    </a:cubicBezTo>
                    <a:cubicBezTo>
                      <a:pt x="143" y="2722"/>
                      <a:pt x="72" y="3168"/>
                      <a:pt x="36" y="3614"/>
                    </a:cubicBezTo>
                    <a:cubicBezTo>
                      <a:pt x="1" y="4069"/>
                      <a:pt x="1" y="4524"/>
                      <a:pt x="27" y="4970"/>
                    </a:cubicBezTo>
                    <a:lnTo>
                      <a:pt x="72" y="4970"/>
                    </a:lnTo>
                    <a:cubicBezTo>
                      <a:pt x="45" y="4524"/>
                      <a:pt x="45" y="4069"/>
                      <a:pt x="81" y="3623"/>
                    </a:cubicBezTo>
                    <a:cubicBezTo>
                      <a:pt x="117" y="3177"/>
                      <a:pt x="188" y="2731"/>
                      <a:pt x="304" y="2293"/>
                    </a:cubicBezTo>
                    <a:cubicBezTo>
                      <a:pt x="411" y="1856"/>
                      <a:pt x="625" y="1455"/>
                      <a:pt x="875" y="1080"/>
                    </a:cubicBezTo>
                    <a:cubicBezTo>
                      <a:pt x="991" y="893"/>
                      <a:pt x="1125" y="706"/>
                      <a:pt x="1258" y="527"/>
                    </a:cubicBezTo>
                    <a:cubicBezTo>
                      <a:pt x="1392" y="349"/>
                      <a:pt x="1535" y="170"/>
                      <a:pt x="1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2092992" y="3303388"/>
                <a:ext cx="405614" cy="47043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961" extrusionOk="0">
                    <a:moveTo>
                      <a:pt x="272" y="1"/>
                    </a:moveTo>
                    <a:cubicBezTo>
                      <a:pt x="259" y="1"/>
                      <a:pt x="246" y="2"/>
                      <a:pt x="233" y="5"/>
                    </a:cubicBezTo>
                    <a:cubicBezTo>
                      <a:pt x="206" y="5"/>
                      <a:pt x="188" y="23"/>
                      <a:pt x="170" y="40"/>
                    </a:cubicBezTo>
                    <a:lnTo>
                      <a:pt x="153" y="67"/>
                    </a:lnTo>
                    <a:lnTo>
                      <a:pt x="135" y="94"/>
                    </a:lnTo>
                    <a:cubicBezTo>
                      <a:pt x="135" y="103"/>
                      <a:pt x="135" y="103"/>
                      <a:pt x="135" y="103"/>
                    </a:cubicBezTo>
                    <a:cubicBezTo>
                      <a:pt x="99" y="183"/>
                      <a:pt x="90" y="263"/>
                      <a:pt x="72" y="344"/>
                    </a:cubicBezTo>
                    <a:cubicBezTo>
                      <a:pt x="72" y="344"/>
                      <a:pt x="72" y="353"/>
                      <a:pt x="72" y="353"/>
                    </a:cubicBezTo>
                    <a:cubicBezTo>
                      <a:pt x="99" y="397"/>
                      <a:pt x="144" y="442"/>
                      <a:pt x="188" y="460"/>
                    </a:cubicBezTo>
                    <a:cubicBezTo>
                      <a:pt x="224" y="486"/>
                      <a:pt x="268" y="495"/>
                      <a:pt x="304" y="513"/>
                    </a:cubicBezTo>
                    <a:cubicBezTo>
                      <a:pt x="340" y="522"/>
                      <a:pt x="367" y="540"/>
                      <a:pt x="384" y="576"/>
                    </a:cubicBezTo>
                    <a:cubicBezTo>
                      <a:pt x="411" y="611"/>
                      <a:pt x="447" y="638"/>
                      <a:pt x="492" y="665"/>
                    </a:cubicBezTo>
                    <a:cubicBezTo>
                      <a:pt x="518" y="674"/>
                      <a:pt x="536" y="692"/>
                      <a:pt x="563" y="709"/>
                    </a:cubicBezTo>
                    <a:cubicBezTo>
                      <a:pt x="599" y="736"/>
                      <a:pt x="607" y="772"/>
                      <a:pt x="599" y="816"/>
                    </a:cubicBezTo>
                    <a:cubicBezTo>
                      <a:pt x="590" y="834"/>
                      <a:pt x="581" y="834"/>
                      <a:pt x="563" y="834"/>
                    </a:cubicBezTo>
                    <a:cubicBezTo>
                      <a:pt x="545" y="825"/>
                      <a:pt x="536" y="816"/>
                      <a:pt x="527" y="808"/>
                    </a:cubicBezTo>
                    <a:cubicBezTo>
                      <a:pt x="483" y="781"/>
                      <a:pt x="447" y="745"/>
                      <a:pt x="402" y="718"/>
                    </a:cubicBezTo>
                    <a:cubicBezTo>
                      <a:pt x="376" y="692"/>
                      <a:pt x="340" y="665"/>
                      <a:pt x="295" y="665"/>
                    </a:cubicBezTo>
                    <a:cubicBezTo>
                      <a:pt x="268" y="656"/>
                      <a:pt x="242" y="656"/>
                      <a:pt x="215" y="656"/>
                    </a:cubicBezTo>
                    <a:cubicBezTo>
                      <a:pt x="153" y="656"/>
                      <a:pt x="99" y="629"/>
                      <a:pt x="54" y="576"/>
                    </a:cubicBezTo>
                    <a:cubicBezTo>
                      <a:pt x="45" y="576"/>
                      <a:pt x="45" y="576"/>
                      <a:pt x="45" y="567"/>
                    </a:cubicBezTo>
                    <a:cubicBezTo>
                      <a:pt x="37" y="567"/>
                      <a:pt x="37" y="576"/>
                      <a:pt x="37" y="576"/>
                    </a:cubicBezTo>
                    <a:cubicBezTo>
                      <a:pt x="28" y="718"/>
                      <a:pt x="19" y="861"/>
                      <a:pt x="10" y="995"/>
                    </a:cubicBezTo>
                    <a:cubicBezTo>
                      <a:pt x="10" y="1004"/>
                      <a:pt x="19" y="1013"/>
                      <a:pt x="19" y="1013"/>
                    </a:cubicBezTo>
                    <a:cubicBezTo>
                      <a:pt x="81" y="1075"/>
                      <a:pt x="153" y="1129"/>
                      <a:pt x="224" y="1182"/>
                    </a:cubicBezTo>
                    <a:cubicBezTo>
                      <a:pt x="260" y="1209"/>
                      <a:pt x="295" y="1236"/>
                      <a:pt x="340" y="1245"/>
                    </a:cubicBezTo>
                    <a:cubicBezTo>
                      <a:pt x="420" y="1271"/>
                      <a:pt x="509" y="1307"/>
                      <a:pt x="590" y="1334"/>
                    </a:cubicBezTo>
                    <a:cubicBezTo>
                      <a:pt x="652" y="1352"/>
                      <a:pt x="723" y="1379"/>
                      <a:pt x="786" y="1414"/>
                    </a:cubicBezTo>
                    <a:cubicBezTo>
                      <a:pt x="813" y="1432"/>
                      <a:pt x="839" y="1459"/>
                      <a:pt x="857" y="1486"/>
                    </a:cubicBezTo>
                    <a:cubicBezTo>
                      <a:pt x="875" y="1512"/>
                      <a:pt x="884" y="1539"/>
                      <a:pt x="875" y="1566"/>
                    </a:cubicBezTo>
                    <a:cubicBezTo>
                      <a:pt x="875" y="1584"/>
                      <a:pt x="866" y="1602"/>
                      <a:pt x="848" y="1602"/>
                    </a:cubicBezTo>
                    <a:cubicBezTo>
                      <a:pt x="831" y="1610"/>
                      <a:pt x="813" y="1610"/>
                      <a:pt x="804" y="1610"/>
                    </a:cubicBezTo>
                    <a:cubicBezTo>
                      <a:pt x="759" y="1610"/>
                      <a:pt x="715" y="1593"/>
                      <a:pt x="670" y="1584"/>
                    </a:cubicBezTo>
                    <a:cubicBezTo>
                      <a:pt x="607" y="1566"/>
                      <a:pt x="545" y="1548"/>
                      <a:pt x="483" y="1530"/>
                    </a:cubicBezTo>
                    <a:cubicBezTo>
                      <a:pt x="456" y="1530"/>
                      <a:pt x="429" y="1521"/>
                      <a:pt x="411" y="1512"/>
                    </a:cubicBezTo>
                    <a:cubicBezTo>
                      <a:pt x="367" y="1486"/>
                      <a:pt x="322" y="1459"/>
                      <a:pt x="286" y="1432"/>
                    </a:cubicBezTo>
                    <a:cubicBezTo>
                      <a:pt x="206" y="1361"/>
                      <a:pt x="126" y="1280"/>
                      <a:pt x="54" y="1191"/>
                    </a:cubicBezTo>
                    <a:cubicBezTo>
                      <a:pt x="37" y="1182"/>
                      <a:pt x="28" y="1164"/>
                      <a:pt x="10" y="1147"/>
                    </a:cubicBezTo>
                    <a:cubicBezTo>
                      <a:pt x="10" y="1155"/>
                      <a:pt x="10" y="1155"/>
                      <a:pt x="10" y="1164"/>
                    </a:cubicBezTo>
                    <a:cubicBezTo>
                      <a:pt x="10" y="1236"/>
                      <a:pt x="10" y="1307"/>
                      <a:pt x="10" y="1387"/>
                    </a:cubicBezTo>
                    <a:cubicBezTo>
                      <a:pt x="1" y="1557"/>
                      <a:pt x="28" y="1717"/>
                      <a:pt x="81" y="1887"/>
                    </a:cubicBezTo>
                    <a:cubicBezTo>
                      <a:pt x="90" y="1887"/>
                      <a:pt x="90" y="1896"/>
                      <a:pt x="99" y="1896"/>
                    </a:cubicBezTo>
                    <a:cubicBezTo>
                      <a:pt x="197" y="1941"/>
                      <a:pt x="286" y="1985"/>
                      <a:pt x="384" y="2030"/>
                    </a:cubicBezTo>
                    <a:cubicBezTo>
                      <a:pt x="447" y="2056"/>
                      <a:pt x="509" y="2065"/>
                      <a:pt x="572" y="2074"/>
                    </a:cubicBezTo>
                    <a:cubicBezTo>
                      <a:pt x="652" y="2083"/>
                      <a:pt x="723" y="2083"/>
                      <a:pt x="804" y="2101"/>
                    </a:cubicBezTo>
                    <a:cubicBezTo>
                      <a:pt x="857" y="2101"/>
                      <a:pt x="902" y="2119"/>
                      <a:pt x="955" y="2146"/>
                    </a:cubicBezTo>
                    <a:cubicBezTo>
                      <a:pt x="964" y="2155"/>
                      <a:pt x="982" y="2164"/>
                      <a:pt x="991" y="2181"/>
                    </a:cubicBezTo>
                    <a:cubicBezTo>
                      <a:pt x="1009" y="2217"/>
                      <a:pt x="1000" y="2235"/>
                      <a:pt x="964" y="2244"/>
                    </a:cubicBezTo>
                    <a:lnTo>
                      <a:pt x="902" y="2244"/>
                    </a:lnTo>
                    <a:cubicBezTo>
                      <a:pt x="839" y="2244"/>
                      <a:pt x="786" y="2244"/>
                      <a:pt x="732" y="2235"/>
                    </a:cubicBezTo>
                    <a:cubicBezTo>
                      <a:pt x="720" y="2235"/>
                      <a:pt x="705" y="2239"/>
                      <a:pt x="687" y="2239"/>
                    </a:cubicBezTo>
                    <a:cubicBezTo>
                      <a:pt x="679" y="2239"/>
                      <a:pt x="670" y="2238"/>
                      <a:pt x="661" y="2235"/>
                    </a:cubicBezTo>
                    <a:cubicBezTo>
                      <a:pt x="599" y="2217"/>
                      <a:pt x="545" y="2190"/>
                      <a:pt x="483" y="2164"/>
                    </a:cubicBezTo>
                    <a:cubicBezTo>
                      <a:pt x="393" y="2119"/>
                      <a:pt x="313" y="2074"/>
                      <a:pt x="224" y="2021"/>
                    </a:cubicBezTo>
                    <a:cubicBezTo>
                      <a:pt x="188" y="2003"/>
                      <a:pt x="161" y="1985"/>
                      <a:pt x="135" y="1967"/>
                    </a:cubicBezTo>
                    <a:cubicBezTo>
                      <a:pt x="126" y="1958"/>
                      <a:pt x="117" y="1949"/>
                      <a:pt x="108" y="1949"/>
                    </a:cubicBezTo>
                    <a:cubicBezTo>
                      <a:pt x="108" y="1949"/>
                      <a:pt x="108" y="1958"/>
                      <a:pt x="108" y="1958"/>
                    </a:cubicBezTo>
                    <a:cubicBezTo>
                      <a:pt x="153" y="2074"/>
                      <a:pt x="206" y="2181"/>
                      <a:pt x="268" y="2280"/>
                    </a:cubicBezTo>
                    <a:cubicBezTo>
                      <a:pt x="376" y="2449"/>
                      <a:pt x="500" y="2592"/>
                      <a:pt x="643" y="2717"/>
                    </a:cubicBezTo>
                    <a:cubicBezTo>
                      <a:pt x="652" y="2726"/>
                      <a:pt x="661" y="2734"/>
                      <a:pt x="670" y="2734"/>
                    </a:cubicBezTo>
                    <a:cubicBezTo>
                      <a:pt x="715" y="2743"/>
                      <a:pt x="768" y="2752"/>
                      <a:pt x="813" y="2761"/>
                    </a:cubicBezTo>
                    <a:cubicBezTo>
                      <a:pt x="824" y="2762"/>
                      <a:pt x="834" y="2763"/>
                      <a:pt x="845" y="2763"/>
                    </a:cubicBezTo>
                    <a:cubicBezTo>
                      <a:pt x="919" y="2763"/>
                      <a:pt x="981" y="2735"/>
                      <a:pt x="1036" y="2672"/>
                    </a:cubicBezTo>
                    <a:cubicBezTo>
                      <a:pt x="1062" y="2645"/>
                      <a:pt x="1080" y="2610"/>
                      <a:pt x="1107" y="2583"/>
                    </a:cubicBezTo>
                    <a:cubicBezTo>
                      <a:pt x="1134" y="2556"/>
                      <a:pt x="1152" y="2520"/>
                      <a:pt x="1178" y="2503"/>
                    </a:cubicBezTo>
                    <a:cubicBezTo>
                      <a:pt x="1198" y="2489"/>
                      <a:pt x="1218" y="2481"/>
                      <a:pt x="1237" y="2481"/>
                    </a:cubicBezTo>
                    <a:cubicBezTo>
                      <a:pt x="1244" y="2481"/>
                      <a:pt x="1252" y="2482"/>
                      <a:pt x="1259" y="2485"/>
                    </a:cubicBezTo>
                    <a:cubicBezTo>
                      <a:pt x="1312" y="2503"/>
                      <a:pt x="1348" y="2547"/>
                      <a:pt x="1357" y="2610"/>
                    </a:cubicBezTo>
                    <a:cubicBezTo>
                      <a:pt x="1357" y="2654"/>
                      <a:pt x="1339" y="2690"/>
                      <a:pt x="1312" y="2717"/>
                    </a:cubicBezTo>
                    <a:cubicBezTo>
                      <a:pt x="1259" y="2788"/>
                      <a:pt x="1196" y="2824"/>
                      <a:pt x="1116" y="2850"/>
                    </a:cubicBezTo>
                    <a:cubicBezTo>
                      <a:pt x="1045" y="2877"/>
                      <a:pt x="973" y="2877"/>
                      <a:pt x="902" y="2877"/>
                    </a:cubicBezTo>
                    <a:lnTo>
                      <a:pt x="884" y="2877"/>
                    </a:lnTo>
                    <a:cubicBezTo>
                      <a:pt x="946" y="2913"/>
                      <a:pt x="1018" y="2931"/>
                      <a:pt x="1098" y="2949"/>
                    </a:cubicBezTo>
                    <a:cubicBezTo>
                      <a:pt x="1137" y="2957"/>
                      <a:pt x="1175" y="2961"/>
                      <a:pt x="1212" y="2961"/>
                    </a:cubicBezTo>
                    <a:cubicBezTo>
                      <a:pt x="1295" y="2961"/>
                      <a:pt x="1375" y="2941"/>
                      <a:pt x="1455" y="2904"/>
                    </a:cubicBezTo>
                    <a:cubicBezTo>
                      <a:pt x="1535" y="2868"/>
                      <a:pt x="1598" y="2815"/>
                      <a:pt x="1660" y="2752"/>
                    </a:cubicBezTo>
                    <a:cubicBezTo>
                      <a:pt x="1732" y="2681"/>
                      <a:pt x="1785" y="2601"/>
                      <a:pt x="1821" y="2503"/>
                    </a:cubicBezTo>
                    <a:cubicBezTo>
                      <a:pt x="1856" y="2404"/>
                      <a:pt x="1865" y="2297"/>
                      <a:pt x="1848" y="2199"/>
                    </a:cubicBezTo>
                    <a:cubicBezTo>
                      <a:pt x="1830" y="2039"/>
                      <a:pt x="1767" y="1905"/>
                      <a:pt x="1678" y="1780"/>
                    </a:cubicBezTo>
                    <a:cubicBezTo>
                      <a:pt x="1678" y="1771"/>
                      <a:pt x="1669" y="1771"/>
                      <a:pt x="1669" y="1762"/>
                    </a:cubicBezTo>
                    <a:lnTo>
                      <a:pt x="1669" y="1762"/>
                    </a:lnTo>
                    <a:cubicBezTo>
                      <a:pt x="1678" y="1780"/>
                      <a:pt x="1696" y="1789"/>
                      <a:pt x="1705" y="1798"/>
                    </a:cubicBezTo>
                    <a:cubicBezTo>
                      <a:pt x="1803" y="1878"/>
                      <a:pt x="1901" y="1958"/>
                      <a:pt x="2026" y="1994"/>
                    </a:cubicBezTo>
                    <a:cubicBezTo>
                      <a:pt x="2071" y="2021"/>
                      <a:pt x="2124" y="2030"/>
                      <a:pt x="2178" y="2030"/>
                    </a:cubicBezTo>
                    <a:cubicBezTo>
                      <a:pt x="2240" y="2030"/>
                      <a:pt x="2294" y="2003"/>
                      <a:pt x="2347" y="1967"/>
                    </a:cubicBezTo>
                    <a:cubicBezTo>
                      <a:pt x="2427" y="1914"/>
                      <a:pt x="2490" y="1842"/>
                      <a:pt x="2526" y="1753"/>
                    </a:cubicBezTo>
                    <a:cubicBezTo>
                      <a:pt x="2552" y="1673"/>
                      <a:pt x="2552" y="1593"/>
                      <a:pt x="2543" y="1512"/>
                    </a:cubicBezTo>
                    <a:cubicBezTo>
                      <a:pt x="2534" y="1405"/>
                      <a:pt x="2499" y="1307"/>
                      <a:pt x="2445" y="1218"/>
                    </a:cubicBezTo>
                    <a:cubicBezTo>
                      <a:pt x="2445" y="1218"/>
                      <a:pt x="2436" y="1209"/>
                      <a:pt x="2436" y="1209"/>
                    </a:cubicBezTo>
                    <a:cubicBezTo>
                      <a:pt x="2436" y="1245"/>
                      <a:pt x="2436" y="1289"/>
                      <a:pt x="2436" y="1334"/>
                    </a:cubicBezTo>
                    <a:cubicBezTo>
                      <a:pt x="2427" y="1432"/>
                      <a:pt x="2401" y="1521"/>
                      <a:pt x="2338" y="1593"/>
                    </a:cubicBezTo>
                    <a:cubicBezTo>
                      <a:pt x="2302" y="1637"/>
                      <a:pt x="2258" y="1673"/>
                      <a:pt x="2204" y="1691"/>
                    </a:cubicBezTo>
                    <a:cubicBezTo>
                      <a:pt x="2188" y="1697"/>
                      <a:pt x="2172" y="1700"/>
                      <a:pt x="2157" y="1700"/>
                    </a:cubicBezTo>
                    <a:cubicBezTo>
                      <a:pt x="2103" y="1700"/>
                      <a:pt x="2056" y="1666"/>
                      <a:pt x="2035" y="1610"/>
                    </a:cubicBezTo>
                    <a:cubicBezTo>
                      <a:pt x="2017" y="1584"/>
                      <a:pt x="2026" y="1557"/>
                      <a:pt x="2044" y="1530"/>
                    </a:cubicBezTo>
                    <a:cubicBezTo>
                      <a:pt x="2062" y="1503"/>
                      <a:pt x="2088" y="1486"/>
                      <a:pt x="2115" y="1468"/>
                    </a:cubicBezTo>
                    <a:cubicBezTo>
                      <a:pt x="2151" y="1441"/>
                      <a:pt x="2195" y="1414"/>
                      <a:pt x="2231" y="1379"/>
                    </a:cubicBezTo>
                    <a:cubicBezTo>
                      <a:pt x="2285" y="1334"/>
                      <a:pt x="2320" y="1280"/>
                      <a:pt x="2329" y="1209"/>
                    </a:cubicBezTo>
                    <a:cubicBezTo>
                      <a:pt x="2329" y="1147"/>
                      <a:pt x="2320" y="1084"/>
                      <a:pt x="2311" y="1022"/>
                    </a:cubicBezTo>
                    <a:cubicBezTo>
                      <a:pt x="2311" y="1022"/>
                      <a:pt x="2302" y="1013"/>
                      <a:pt x="2302" y="1013"/>
                    </a:cubicBezTo>
                    <a:cubicBezTo>
                      <a:pt x="2204" y="888"/>
                      <a:pt x="2079" y="781"/>
                      <a:pt x="1946" y="692"/>
                    </a:cubicBezTo>
                    <a:cubicBezTo>
                      <a:pt x="1901" y="665"/>
                      <a:pt x="1856" y="638"/>
                      <a:pt x="1812" y="611"/>
                    </a:cubicBezTo>
                    <a:cubicBezTo>
                      <a:pt x="1794" y="602"/>
                      <a:pt x="1767" y="585"/>
                      <a:pt x="1749" y="576"/>
                    </a:cubicBezTo>
                    <a:lnTo>
                      <a:pt x="1749" y="576"/>
                    </a:lnTo>
                    <a:cubicBezTo>
                      <a:pt x="1749" y="585"/>
                      <a:pt x="1758" y="585"/>
                      <a:pt x="1758" y="585"/>
                    </a:cubicBezTo>
                    <a:cubicBezTo>
                      <a:pt x="1803" y="692"/>
                      <a:pt x="1848" y="790"/>
                      <a:pt x="1883" y="897"/>
                    </a:cubicBezTo>
                    <a:cubicBezTo>
                      <a:pt x="1901" y="950"/>
                      <a:pt x="1919" y="1004"/>
                      <a:pt x="1910" y="1066"/>
                    </a:cubicBezTo>
                    <a:cubicBezTo>
                      <a:pt x="1910" y="1120"/>
                      <a:pt x="1910" y="1173"/>
                      <a:pt x="1901" y="1236"/>
                    </a:cubicBezTo>
                    <a:cubicBezTo>
                      <a:pt x="1901" y="1254"/>
                      <a:pt x="1901" y="1280"/>
                      <a:pt x="1892" y="1298"/>
                    </a:cubicBezTo>
                    <a:cubicBezTo>
                      <a:pt x="1892" y="1315"/>
                      <a:pt x="1881" y="1325"/>
                      <a:pt x="1868" y="1325"/>
                    </a:cubicBezTo>
                    <a:cubicBezTo>
                      <a:pt x="1861" y="1325"/>
                      <a:pt x="1854" y="1322"/>
                      <a:pt x="1848" y="1316"/>
                    </a:cubicBezTo>
                    <a:cubicBezTo>
                      <a:pt x="1821" y="1307"/>
                      <a:pt x="1803" y="1289"/>
                      <a:pt x="1794" y="1263"/>
                    </a:cubicBezTo>
                    <a:cubicBezTo>
                      <a:pt x="1776" y="1227"/>
                      <a:pt x="1776" y="1182"/>
                      <a:pt x="1767" y="1147"/>
                    </a:cubicBezTo>
                    <a:cubicBezTo>
                      <a:pt x="1758" y="1066"/>
                      <a:pt x="1758" y="986"/>
                      <a:pt x="1758" y="906"/>
                    </a:cubicBezTo>
                    <a:cubicBezTo>
                      <a:pt x="1758" y="861"/>
                      <a:pt x="1758" y="825"/>
                      <a:pt x="1749" y="790"/>
                    </a:cubicBezTo>
                    <a:cubicBezTo>
                      <a:pt x="1732" y="701"/>
                      <a:pt x="1696" y="611"/>
                      <a:pt x="1669" y="531"/>
                    </a:cubicBezTo>
                    <a:cubicBezTo>
                      <a:pt x="1669" y="531"/>
                      <a:pt x="1660" y="522"/>
                      <a:pt x="1660" y="522"/>
                    </a:cubicBezTo>
                    <a:cubicBezTo>
                      <a:pt x="1607" y="495"/>
                      <a:pt x="1562" y="469"/>
                      <a:pt x="1509" y="442"/>
                    </a:cubicBezTo>
                    <a:cubicBezTo>
                      <a:pt x="1455" y="415"/>
                      <a:pt x="1401" y="388"/>
                      <a:pt x="1348" y="362"/>
                    </a:cubicBezTo>
                    <a:cubicBezTo>
                      <a:pt x="1339" y="362"/>
                      <a:pt x="1321" y="353"/>
                      <a:pt x="1303" y="344"/>
                    </a:cubicBezTo>
                    <a:lnTo>
                      <a:pt x="1303" y="344"/>
                    </a:lnTo>
                    <a:cubicBezTo>
                      <a:pt x="1303" y="344"/>
                      <a:pt x="1312" y="353"/>
                      <a:pt x="1312" y="353"/>
                    </a:cubicBezTo>
                    <a:cubicBezTo>
                      <a:pt x="1348" y="406"/>
                      <a:pt x="1384" y="460"/>
                      <a:pt x="1410" y="522"/>
                    </a:cubicBezTo>
                    <a:cubicBezTo>
                      <a:pt x="1428" y="558"/>
                      <a:pt x="1437" y="593"/>
                      <a:pt x="1446" y="629"/>
                    </a:cubicBezTo>
                    <a:cubicBezTo>
                      <a:pt x="1446" y="665"/>
                      <a:pt x="1446" y="701"/>
                      <a:pt x="1446" y="736"/>
                    </a:cubicBezTo>
                    <a:cubicBezTo>
                      <a:pt x="1455" y="790"/>
                      <a:pt x="1464" y="852"/>
                      <a:pt x="1473" y="915"/>
                    </a:cubicBezTo>
                    <a:cubicBezTo>
                      <a:pt x="1473" y="950"/>
                      <a:pt x="1473" y="977"/>
                      <a:pt x="1464" y="1013"/>
                    </a:cubicBezTo>
                    <a:cubicBezTo>
                      <a:pt x="1455" y="1040"/>
                      <a:pt x="1437" y="1057"/>
                      <a:pt x="1410" y="1057"/>
                    </a:cubicBezTo>
                    <a:cubicBezTo>
                      <a:pt x="1393" y="1057"/>
                      <a:pt x="1375" y="1057"/>
                      <a:pt x="1366" y="1048"/>
                    </a:cubicBezTo>
                    <a:cubicBezTo>
                      <a:pt x="1339" y="1040"/>
                      <a:pt x="1321" y="1022"/>
                      <a:pt x="1312" y="1004"/>
                    </a:cubicBezTo>
                    <a:cubicBezTo>
                      <a:pt x="1277" y="950"/>
                      <a:pt x="1268" y="897"/>
                      <a:pt x="1250" y="843"/>
                    </a:cubicBezTo>
                    <a:cubicBezTo>
                      <a:pt x="1232" y="754"/>
                      <a:pt x="1214" y="665"/>
                      <a:pt x="1205" y="576"/>
                    </a:cubicBezTo>
                    <a:cubicBezTo>
                      <a:pt x="1196" y="531"/>
                      <a:pt x="1187" y="486"/>
                      <a:pt x="1178" y="433"/>
                    </a:cubicBezTo>
                    <a:cubicBezTo>
                      <a:pt x="1161" y="370"/>
                      <a:pt x="1125" y="308"/>
                      <a:pt x="1089" y="246"/>
                    </a:cubicBezTo>
                    <a:lnTo>
                      <a:pt x="1080" y="246"/>
                    </a:lnTo>
                    <a:cubicBezTo>
                      <a:pt x="1018" y="219"/>
                      <a:pt x="955" y="192"/>
                      <a:pt x="893" y="165"/>
                    </a:cubicBezTo>
                    <a:cubicBezTo>
                      <a:pt x="884" y="165"/>
                      <a:pt x="866" y="156"/>
                      <a:pt x="848" y="147"/>
                    </a:cubicBezTo>
                    <a:lnTo>
                      <a:pt x="848" y="147"/>
                    </a:lnTo>
                    <a:cubicBezTo>
                      <a:pt x="857" y="201"/>
                      <a:pt x="839" y="237"/>
                      <a:pt x="831" y="281"/>
                    </a:cubicBezTo>
                    <a:cubicBezTo>
                      <a:pt x="813" y="326"/>
                      <a:pt x="822" y="370"/>
                      <a:pt x="839" y="415"/>
                    </a:cubicBezTo>
                    <a:cubicBezTo>
                      <a:pt x="857" y="460"/>
                      <a:pt x="866" y="495"/>
                      <a:pt x="884" y="540"/>
                    </a:cubicBezTo>
                    <a:cubicBezTo>
                      <a:pt x="893" y="558"/>
                      <a:pt x="902" y="585"/>
                      <a:pt x="902" y="602"/>
                    </a:cubicBezTo>
                    <a:cubicBezTo>
                      <a:pt x="911" y="629"/>
                      <a:pt x="893" y="638"/>
                      <a:pt x="866" y="638"/>
                    </a:cubicBezTo>
                    <a:cubicBezTo>
                      <a:pt x="831" y="629"/>
                      <a:pt x="804" y="611"/>
                      <a:pt x="786" y="576"/>
                    </a:cubicBezTo>
                    <a:cubicBezTo>
                      <a:pt x="777" y="549"/>
                      <a:pt x="777" y="522"/>
                      <a:pt x="768" y="504"/>
                    </a:cubicBezTo>
                    <a:cubicBezTo>
                      <a:pt x="759" y="451"/>
                      <a:pt x="741" y="406"/>
                      <a:pt x="706" y="362"/>
                    </a:cubicBezTo>
                    <a:cubicBezTo>
                      <a:pt x="688" y="344"/>
                      <a:pt x="679" y="326"/>
                      <a:pt x="679" y="299"/>
                    </a:cubicBezTo>
                    <a:cubicBezTo>
                      <a:pt x="679" y="272"/>
                      <a:pt x="679" y="246"/>
                      <a:pt x="679" y="228"/>
                    </a:cubicBezTo>
                    <a:cubicBezTo>
                      <a:pt x="670" y="183"/>
                      <a:pt x="670" y="138"/>
                      <a:pt x="652" y="94"/>
                    </a:cubicBezTo>
                    <a:cubicBezTo>
                      <a:pt x="643" y="85"/>
                      <a:pt x="643" y="85"/>
                      <a:pt x="634" y="76"/>
                    </a:cubicBezTo>
                    <a:cubicBezTo>
                      <a:pt x="545" y="49"/>
                      <a:pt x="456" y="23"/>
                      <a:pt x="358" y="14"/>
                    </a:cubicBezTo>
                    <a:cubicBezTo>
                      <a:pt x="332" y="7"/>
                      <a:pt x="303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2283007" y="3498169"/>
                <a:ext cx="266596" cy="789621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70" extrusionOk="0">
                    <a:moveTo>
                      <a:pt x="0" y="1"/>
                    </a:moveTo>
                    <a:cubicBezTo>
                      <a:pt x="143" y="170"/>
                      <a:pt x="286" y="349"/>
                      <a:pt x="420" y="527"/>
                    </a:cubicBezTo>
                    <a:cubicBezTo>
                      <a:pt x="553" y="706"/>
                      <a:pt x="687" y="893"/>
                      <a:pt x="803" y="1080"/>
                    </a:cubicBezTo>
                    <a:cubicBezTo>
                      <a:pt x="1044" y="1455"/>
                      <a:pt x="1258" y="1856"/>
                      <a:pt x="1374" y="2294"/>
                    </a:cubicBezTo>
                    <a:cubicBezTo>
                      <a:pt x="1490" y="2731"/>
                      <a:pt x="1561" y="3177"/>
                      <a:pt x="1597" y="3623"/>
                    </a:cubicBezTo>
                    <a:cubicBezTo>
                      <a:pt x="1633" y="4069"/>
                      <a:pt x="1633" y="4524"/>
                      <a:pt x="1606" y="4970"/>
                    </a:cubicBezTo>
                    <a:lnTo>
                      <a:pt x="1651" y="4970"/>
                    </a:lnTo>
                    <a:cubicBezTo>
                      <a:pt x="1677" y="4524"/>
                      <a:pt x="1677" y="4069"/>
                      <a:pt x="1642" y="3614"/>
                    </a:cubicBezTo>
                    <a:cubicBezTo>
                      <a:pt x="1606" y="3168"/>
                      <a:pt x="1535" y="2722"/>
                      <a:pt x="1419" y="2285"/>
                    </a:cubicBezTo>
                    <a:cubicBezTo>
                      <a:pt x="1401" y="2231"/>
                      <a:pt x="1383" y="2169"/>
                      <a:pt x="1365" y="2115"/>
                    </a:cubicBezTo>
                    <a:cubicBezTo>
                      <a:pt x="1347" y="2062"/>
                      <a:pt x="1338" y="2008"/>
                      <a:pt x="1312" y="1955"/>
                    </a:cubicBezTo>
                    <a:lnTo>
                      <a:pt x="1285" y="1874"/>
                    </a:lnTo>
                    <a:lnTo>
                      <a:pt x="1267" y="1839"/>
                    </a:lnTo>
                    <a:lnTo>
                      <a:pt x="1249" y="1803"/>
                    </a:lnTo>
                    <a:cubicBezTo>
                      <a:pt x="1231" y="1749"/>
                      <a:pt x="1205" y="1696"/>
                      <a:pt x="1178" y="1642"/>
                    </a:cubicBezTo>
                    <a:cubicBezTo>
                      <a:pt x="1089" y="1437"/>
                      <a:pt x="973" y="1241"/>
                      <a:pt x="848" y="1054"/>
                    </a:cubicBezTo>
                    <a:cubicBezTo>
                      <a:pt x="723" y="857"/>
                      <a:pt x="598" y="679"/>
                      <a:pt x="455" y="500"/>
                    </a:cubicBezTo>
                    <a:cubicBezTo>
                      <a:pt x="313" y="322"/>
                      <a:pt x="170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95B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2253138" y="4063763"/>
                <a:ext cx="786920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4952" y="357"/>
                    </a:lnTo>
                    <a:lnTo>
                      <a:pt x="49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2295717" y="4120481"/>
                <a:ext cx="701762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998" extrusionOk="0">
                    <a:moveTo>
                      <a:pt x="1" y="0"/>
                    </a:moveTo>
                    <a:lnTo>
                      <a:pt x="848" y="2998"/>
                    </a:lnTo>
                    <a:lnTo>
                      <a:pt x="3569" y="2998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549523" y="2018568"/>
                <a:ext cx="1475654" cy="257826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6228" extrusionOk="0">
                    <a:moveTo>
                      <a:pt x="4640" y="0"/>
                    </a:moveTo>
                    <a:cubicBezTo>
                      <a:pt x="1" y="0"/>
                      <a:pt x="63" y="6281"/>
                      <a:pt x="63" y="9974"/>
                    </a:cubicBezTo>
                    <a:lnTo>
                      <a:pt x="63" y="16228"/>
                    </a:lnTo>
                    <a:lnTo>
                      <a:pt x="8806" y="16228"/>
                    </a:lnTo>
                    <a:lnTo>
                      <a:pt x="8806" y="8341"/>
                    </a:lnTo>
                    <a:cubicBezTo>
                      <a:pt x="8806" y="7030"/>
                      <a:pt x="9288" y="0"/>
                      <a:pt x="4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783386" y="3441609"/>
                <a:ext cx="234027" cy="1155198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7271" extrusionOk="0">
                    <a:moveTo>
                      <a:pt x="1196" y="0"/>
                    </a:moveTo>
                    <a:cubicBezTo>
                      <a:pt x="1196" y="0"/>
                      <a:pt x="268" y="776"/>
                      <a:pt x="99" y="4175"/>
                    </a:cubicBezTo>
                    <a:cubicBezTo>
                      <a:pt x="99" y="4175"/>
                      <a:pt x="1" y="4416"/>
                      <a:pt x="545" y="4568"/>
                    </a:cubicBezTo>
                    <a:lnTo>
                      <a:pt x="822" y="4568"/>
                    </a:lnTo>
                    <a:lnTo>
                      <a:pt x="991" y="7271"/>
                    </a:lnTo>
                    <a:lnTo>
                      <a:pt x="1473" y="7271"/>
                    </a:lnTo>
                    <a:lnTo>
                      <a:pt x="1375" y="161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1065548" y="2707290"/>
                <a:ext cx="535894" cy="69763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4391" extrusionOk="0">
                    <a:moveTo>
                      <a:pt x="1874" y="1"/>
                    </a:moveTo>
                    <a:cubicBezTo>
                      <a:pt x="1873" y="1"/>
                      <a:pt x="0" y="1741"/>
                      <a:pt x="2114" y="3088"/>
                    </a:cubicBezTo>
                    <a:cubicBezTo>
                      <a:pt x="2114" y="3088"/>
                      <a:pt x="2373" y="3293"/>
                      <a:pt x="2213" y="3543"/>
                    </a:cubicBezTo>
                    <a:cubicBezTo>
                      <a:pt x="2213" y="3543"/>
                      <a:pt x="2268" y="3582"/>
                      <a:pt x="2440" y="3582"/>
                    </a:cubicBezTo>
                    <a:cubicBezTo>
                      <a:pt x="2526" y="3582"/>
                      <a:pt x="2641" y="3572"/>
                      <a:pt x="2792" y="3543"/>
                    </a:cubicBezTo>
                    <a:lnTo>
                      <a:pt x="2792" y="3543"/>
                    </a:lnTo>
                    <a:lnTo>
                      <a:pt x="2775" y="4390"/>
                    </a:lnTo>
                    <a:lnTo>
                      <a:pt x="3372" y="4390"/>
                    </a:lnTo>
                    <a:lnTo>
                      <a:pt x="3265" y="2088"/>
                    </a:lnTo>
                    <a:lnTo>
                      <a:pt x="2748" y="1642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2098712" y="4066623"/>
                <a:ext cx="402754" cy="537324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3382" extrusionOk="0">
                    <a:moveTo>
                      <a:pt x="1687" y="0"/>
                    </a:moveTo>
                    <a:lnTo>
                      <a:pt x="1" y="188"/>
                    </a:lnTo>
                    <a:cubicBezTo>
                      <a:pt x="1" y="188"/>
                      <a:pt x="348" y="3337"/>
                      <a:pt x="402" y="3337"/>
                    </a:cubicBezTo>
                    <a:cubicBezTo>
                      <a:pt x="447" y="3337"/>
                      <a:pt x="2534" y="3381"/>
                      <a:pt x="2534" y="3381"/>
                    </a:cubicBezTo>
                    <a:cubicBezTo>
                      <a:pt x="2124" y="1722"/>
                      <a:pt x="1687" y="0"/>
                      <a:pt x="1687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3"/>
              <p:cNvSpPr/>
              <p:nvPr/>
            </p:nvSpPr>
            <p:spPr>
              <a:xfrm>
                <a:off x="952112" y="4082192"/>
                <a:ext cx="326176" cy="514604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39" extrusionOk="0">
                    <a:moveTo>
                      <a:pt x="0" y="0"/>
                    </a:moveTo>
                    <a:lnTo>
                      <a:pt x="232" y="3239"/>
                    </a:lnTo>
                    <a:lnTo>
                      <a:pt x="2052" y="3239"/>
                    </a:lnTo>
                    <a:lnTo>
                      <a:pt x="205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3"/>
              <p:cNvSpPr/>
              <p:nvPr/>
            </p:nvSpPr>
            <p:spPr>
              <a:xfrm>
                <a:off x="923673" y="4096332"/>
                <a:ext cx="320615" cy="8658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545" extrusionOk="0">
                    <a:moveTo>
                      <a:pt x="1990" y="1"/>
                    </a:moveTo>
                    <a:lnTo>
                      <a:pt x="1" y="259"/>
                    </a:lnTo>
                    <a:lnTo>
                      <a:pt x="2017" y="545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3"/>
              <p:cNvSpPr/>
              <p:nvPr/>
            </p:nvSpPr>
            <p:spPr>
              <a:xfrm>
                <a:off x="2086002" y="4096332"/>
                <a:ext cx="319026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643" extrusionOk="0">
                    <a:moveTo>
                      <a:pt x="2007" y="1"/>
                    </a:moveTo>
                    <a:lnTo>
                      <a:pt x="0" y="99"/>
                    </a:lnTo>
                    <a:lnTo>
                      <a:pt x="72" y="6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3"/>
              <p:cNvSpPr/>
              <p:nvPr/>
            </p:nvSpPr>
            <p:spPr>
              <a:xfrm>
                <a:off x="1564415" y="4265057"/>
                <a:ext cx="375745" cy="3317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88" extrusionOk="0">
                    <a:moveTo>
                      <a:pt x="0" y="0"/>
                    </a:moveTo>
                    <a:lnTo>
                      <a:pt x="0" y="2088"/>
                    </a:lnTo>
                    <a:lnTo>
                      <a:pt x="2364" y="2088"/>
                    </a:lnTo>
                    <a:lnTo>
                      <a:pt x="23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1416980" y="3382031"/>
                <a:ext cx="506184" cy="90290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5683" extrusionOk="0">
                    <a:moveTo>
                      <a:pt x="1" y="0"/>
                    </a:moveTo>
                    <a:lnTo>
                      <a:pt x="786" y="5683"/>
                    </a:lnTo>
                    <a:lnTo>
                      <a:pt x="3185" y="5683"/>
                    </a:lnTo>
                    <a:lnTo>
                      <a:pt x="2623" y="152"/>
                    </a:lnTo>
                    <a:cubicBezTo>
                      <a:pt x="2504" y="128"/>
                      <a:pt x="2251" y="124"/>
                      <a:pt x="2095" y="124"/>
                    </a:cubicBezTo>
                    <a:cubicBezTo>
                      <a:pt x="2017" y="124"/>
                      <a:pt x="1963" y="125"/>
                      <a:pt x="1963" y="125"/>
                    </a:cubicBezTo>
                    <a:lnTo>
                      <a:pt x="1508" y="5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531846" y="3204886"/>
                <a:ext cx="197167" cy="27787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9" extrusionOk="0">
                    <a:moveTo>
                      <a:pt x="0" y="0"/>
                    </a:moveTo>
                    <a:lnTo>
                      <a:pt x="89" y="1749"/>
                    </a:lnTo>
                    <a:lnTo>
                      <a:pt x="1240" y="1749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504837" y="3034731"/>
                <a:ext cx="251026" cy="150457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47" extrusionOk="0">
                    <a:moveTo>
                      <a:pt x="1" y="1"/>
                    </a:moveTo>
                    <a:lnTo>
                      <a:pt x="45" y="768"/>
                    </a:lnTo>
                    <a:lnTo>
                      <a:pt x="1544" y="946"/>
                    </a:lnTo>
                    <a:lnTo>
                      <a:pt x="1580" y="4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528986" y="3199166"/>
                <a:ext cx="200027" cy="1830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52" extrusionOk="0">
                    <a:moveTo>
                      <a:pt x="0" y="1"/>
                    </a:moveTo>
                    <a:lnTo>
                      <a:pt x="36" y="723"/>
                    </a:lnTo>
                    <a:lnTo>
                      <a:pt x="1258" y="1151"/>
                    </a:lnTo>
                    <a:lnTo>
                      <a:pt x="1258" y="6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2268867" y="2681870"/>
                <a:ext cx="126308" cy="5687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794" y="357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2190859" y="2732869"/>
                <a:ext cx="282166" cy="36303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285" extrusionOk="0">
                    <a:moveTo>
                      <a:pt x="884" y="1"/>
                    </a:moveTo>
                    <a:cubicBezTo>
                      <a:pt x="393" y="1"/>
                      <a:pt x="0" y="393"/>
                      <a:pt x="0" y="884"/>
                    </a:cubicBezTo>
                    <a:lnTo>
                      <a:pt x="0" y="1392"/>
                    </a:lnTo>
                    <a:cubicBezTo>
                      <a:pt x="0" y="1883"/>
                      <a:pt x="393" y="2284"/>
                      <a:pt x="884" y="2284"/>
                    </a:cubicBezTo>
                    <a:cubicBezTo>
                      <a:pt x="1383" y="2284"/>
                      <a:pt x="1776" y="1883"/>
                      <a:pt x="1776" y="1392"/>
                    </a:cubicBezTo>
                    <a:lnTo>
                      <a:pt x="1776" y="884"/>
                    </a:lnTo>
                    <a:cubicBezTo>
                      <a:pt x="1776" y="393"/>
                      <a:pt x="1383" y="1"/>
                      <a:pt x="8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2190859" y="2816437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446" y="1"/>
                    </a:moveTo>
                    <a:cubicBezTo>
                      <a:pt x="366" y="1"/>
                      <a:pt x="295" y="1"/>
                      <a:pt x="223" y="10"/>
                    </a:cubicBezTo>
                    <a:cubicBezTo>
                      <a:pt x="143" y="10"/>
                      <a:pt x="72" y="10"/>
                      <a:pt x="0" y="19"/>
                    </a:cubicBezTo>
                    <a:lnTo>
                      <a:pt x="0" y="28"/>
                    </a:lnTo>
                    <a:cubicBezTo>
                      <a:pt x="72" y="37"/>
                      <a:pt x="143" y="45"/>
                      <a:pt x="223" y="45"/>
                    </a:cubicBezTo>
                    <a:lnTo>
                      <a:pt x="446" y="45"/>
                    </a:lnTo>
                    <a:cubicBezTo>
                      <a:pt x="518" y="45"/>
                      <a:pt x="589" y="37"/>
                      <a:pt x="669" y="37"/>
                    </a:cubicBezTo>
                    <a:cubicBezTo>
                      <a:pt x="693" y="34"/>
                      <a:pt x="717" y="33"/>
                      <a:pt x="741" y="33"/>
                    </a:cubicBezTo>
                    <a:cubicBezTo>
                      <a:pt x="788" y="33"/>
                      <a:pt x="836" y="37"/>
                      <a:pt x="884" y="37"/>
                    </a:cubicBezTo>
                    <a:cubicBezTo>
                      <a:pt x="964" y="45"/>
                      <a:pt x="1035" y="45"/>
                      <a:pt x="1107" y="45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45"/>
                      <a:pt x="1633" y="45"/>
                      <a:pt x="1776" y="28"/>
                    </a:cubicBezTo>
                    <a:lnTo>
                      <a:pt x="1776" y="19"/>
                    </a:lnTo>
                    <a:cubicBezTo>
                      <a:pt x="1633" y="10"/>
                      <a:pt x="1481" y="1"/>
                      <a:pt x="1330" y="1"/>
                    </a:cubicBezTo>
                    <a:lnTo>
                      <a:pt x="1107" y="1"/>
                    </a:ln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2190859" y="2904295"/>
                <a:ext cx="282166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5" extrusionOk="0">
                    <a:moveTo>
                      <a:pt x="1107" y="1"/>
                    </a:moveTo>
                    <a:cubicBezTo>
                      <a:pt x="1035" y="1"/>
                      <a:pt x="964" y="10"/>
                      <a:pt x="884" y="10"/>
                    </a:cubicBezTo>
                    <a:cubicBezTo>
                      <a:pt x="812" y="19"/>
                      <a:pt x="741" y="19"/>
                      <a:pt x="669" y="19"/>
                    </a:cubicBezTo>
                    <a:cubicBezTo>
                      <a:pt x="589" y="19"/>
                      <a:pt x="518" y="10"/>
                      <a:pt x="446" y="10"/>
                    </a:cubicBezTo>
                    <a:cubicBezTo>
                      <a:pt x="406" y="5"/>
                      <a:pt x="368" y="3"/>
                      <a:pt x="332" y="3"/>
                    </a:cubicBezTo>
                    <a:cubicBezTo>
                      <a:pt x="295" y="3"/>
                      <a:pt x="259" y="5"/>
                      <a:pt x="223" y="10"/>
                    </a:cubicBezTo>
                    <a:cubicBezTo>
                      <a:pt x="143" y="10"/>
                      <a:pt x="72" y="19"/>
                      <a:pt x="0" y="28"/>
                    </a:cubicBezTo>
                    <a:cubicBezTo>
                      <a:pt x="72" y="37"/>
                      <a:pt x="143" y="46"/>
                      <a:pt x="223" y="46"/>
                    </a:cubicBezTo>
                    <a:lnTo>
                      <a:pt x="446" y="46"/>
                    </a:lnTo>
                    <a:cubicBezTo>
                      <a:pt x="518" y="46"/>
                      <a:pt x="589" y="37"/>
                      <a:pt x="669" y="37"/>
                    </a:cubicBezTo>
                    <a:lnTo>
                      <a:pt x="884" y="37"/>
                    </a:lnTo>
                    <a:cubicBezTo>
                      <a:pt x="964" y="46"/>
                      <a:pt x="1035" y="46"/>
                      <a:pt x="1107" y="46"/>
                    </a:cubicBezTo>
                    <a:cubicBezTo>
                      <a:pt x="1187" y="54"/>
                      <a:pt x="1258" y="54"/>
                      <a:pt x="1330" y="54"/>
                    </a:cubicBezTo>
                    <a:cubicBezTo>
                      <a:pt x="1481" y="54"/>
                      <a:pt x="1633" y="46"/>
                      <a:pt x="1776" y="28"/>
                    </a:cubicBezTo>
                    <a:cubicBezTo>
                      <a:pt x="1633" y="10"/>
                      <a:pt x="1481" y="1"/>
                      <a:pt x="1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2185140" y="2988022"/>
                <a:ext cx="292176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681" extrusionOk="0">
                    <a:moveTo>
                      <a:pt x="36" y="0"/>
                    </a:moveTo>
                    <a:cubicBezTo>
                      <a:pt x="36" y="0"/>
                      <a:pt x="1" y="473"/>
                      <a:pt x="108" y="571"/>
                    </a:cubicBezTo>
                    <a:cubicBezTo>
                      <a:pt x="206" y="669"/>
                      <a:pt x="286" y="669"/>
                      <a:pt x="331" y="678"/>
                    </a:cubicBezTo>
                    <a:cubicBezTo>
                      <a:pt x="338" y="680"/>
                      <a:pt x="392" y="681"/>
                      <a:pt x="474" y="681"/>
                    </a:cubicBezTo>
                    <a:cubicBezTo>
                      <a:pt x="803" y="681"/>
                      <a:pt x="1580" y="669"/>
                      <a:pt x="1580" y="669"/>
                    </a:cubicBezTo>
                    <a:cubicBezTo>
                      <a:pt x="1580" y="669"/>
                      <a:pt x="1678" y="660"/>
                      <a:pt x="1758" y="562"/>
                    </a:cubicBezTo>
                    <a:cubicBezTo>
                      <a:pt x="1838" y="464"/>
                      <a:pt x="1821" y="286"/>
                      <a:pt x="1821" y="286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2190859" y="2988022"/>
                <a:ext cx="282166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4" extrusionOk="0">
                    <a:moveTo>
                      <a:pt x="1330" y="0"/>
                    </a:moveTo>
                    <a:cubicBezTo>
                      <a:pt x="1258" y="0"/>
                      <a:pt x="1187" y="0"/>
                      <a:pt x="1107" y="9"/>
                    </a:cubicBezTo>
                    <a:cubicBezTo>
                      <a:pt x="1035" y="9"/>
                      <a:pt x="964" y="9"/>
                      <a:pt x="884" y="18"/>
                    </a:cubicBezTo>
                    <a:lnTo>
                      <a:pt x="669" y="18"/>
                    </a:lnTo>
                    <a:cubicBezTo>
                      <a:pt x="589" y="18"/>
                      <a:pt x="518" y="9"/>
                      <a:pt x="446" y="9"/>
                    </a:cubicBezTo>
                    <a:lnTo>
                      <a:pt x="223" y="9"/>
                    </a:lnTo>
                    <a:cubicBezTo>
                      <a:pt x="143" y="9"/>
                      <a:pt x="72" y="18"/>
                      <a:pt x="0" y="27"/>
                    </a:cubicBezTo>
                    <a:cubicBezTo>
                      <a:pt x="72" y="36"/>
                      <a:pt x="143" y="45"/>
                      <a:pt x="223" y="45"/>
                    </a:cubicBezTo>
                    <a:cubicBezTo>
                      <a:pt x="259" y="49"/>
                      <a:pt x="295" y="52"/>
                      <a:pt x="332" y="52"/>
                    </a:cubicBezTo>
                    <a:cubicBezTo>
                      <a:pt x="368" y="52"/>
                      <a:pt x="406" y="49"/>
                      <a:pt x="446" y="45"/>
                    </a:cubicBezTo>
                    <a:cubicBezTo>
                      <a:pt x="518" y="45"/>
                      <a:pt x="589" y="36"/>
                      <a:pt x="669" y="36"/>
                    </a:cubicBezTo>
                    <a:cubicBezTo>
                      <a:pt x="741" y="36"/>
                      <a:pt x="812" y="36"/>
                      <a:pt x="884" y="45"/>
                    </a:cubicBezTo>
                    <a:cubicBezTo>
                      <a:pt x="964" y="45"/>
                      <a:pt x="1035" y="54"/>
                      <a:pt x="1107" y="54"/>
                    </a:cubicBezTo>
                    <a:lnTo>
                      <a:pt x="1330" y="54"/>
                    </a:lnTo>
                    <a:cubicBezTo>
                      <a:pt x="1481" y="54"/>
                      <a:pt x="1633" y="45"/>
                      <a:pt x="1776" y="27"/>
                    </a:cubicBezTo>
                    <a:cubicBezTo>
                      <a:pt x="1633" y="9"/>
                      <a:pt x="1481" y="0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1480688" y="2793877"/>
                <a:ext cx="511903" cy="55623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501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124"/>
                      <a:pt x="108" y="2070"/>
                    </a:cubicBezTo>
                    <a:cubicBezTo>
                      <a:pt x="206" y="3015"/>
                      <a:pt x="1196" y="3363"/>
                      <a:pt x="1196" y="3363"/>
                    </a:cubicBezTo>
                    <a:cubicBezTo>
                      <a:pt x="1401" y="3460"/>
                      <a:pt x="1579" y="3500"/>
                      <a:pt x="1733" y="3500"/>
                    </a:cubicBezTo>
                    <a:cubicBezTo>
                      <a:pt x="2470" y="3500"/>
                      <a:pt x="2659" y="2578"/>
                      <a:pt x="2659" y="2578"/>
                    </a:cubicBezTo>
                    <a:lnTo>
                      <a:pt x="3221" y="21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834385" y="3381396"/>
                <a:ext cx="791051" cy="1215413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7650" extrusionOk="0">
                    <a:moveTo>
                      <a:pt x="3439" y="0"/>
                    </a:moveTo>
                    <a:cubicBezTo>
                      <a:pt x="3009" y="0"/>
                      <a:pt x="2057" y="36"/>
                      <a:pt x="1321" y="317"/>
                    </a:cubicBezTo>
                    <a:cubicBezTo>
                      <a:pt x="340" y="700"/>
                      <a:pt x="1" y="4715"/>
                      <a:pt x="1" y="4715"/>
                    </a:cubicBezTo>
                    <a:lnTo>
                      <a:pt x="2508" y="4715"/>
                    </a:lnTo>
                    <a:lnTo>
                      <a:pt x="2508" y="7650"/>
                    </a:lnTo>
                    <a:lnTo>
                      <a:pt x="4979" y="7650"/>
                    </a:lnTo>
                    <a:cubicBezTo>
                      <a:pt x="4979" y="7650"/>
                      <a:pt x="4756" y="2904"/>
                      <a:pt x="4774" y="2217"/>
                    </a:cubicBezTo>
                    <a:cubicBezTo>
                      <a:pt x="4792" y="1539"/>
                      <a:pt x="4506" y="1307"/>
                      <a:pt x="4506" y="1307"/>
                    </a:cubicBezTo>
                    <a:lnTo>
                      <a:pt x="3668" y="4"/>
                    </a:lnTo>
                    <a:cubicBezTo>
                      <a:pt x="3668" y="4"/>
                      <a:pt x="3582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1462259" y="3382031"/>
                <a:ext cx="320615" cy="15728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4" y="671"/>
                      <a:pt x="591" y="989"/>
                      <a:pt x="1167" y="989"/>
                    </a:cubicBezTo>
                    <a:cubicBezTo>
                      <a:pt x="1219" y="989"/>
                      <a:pt x="1273" y="987"/>
                      <a:pt x="1330" y="982"/>
                    </a:cubicBezTo>
                    <a:cubicBezTo>
                      <a:pt x="2017" y="919"/>
                      <a:pt x="1865" y="125"/>
                      <a:pt x="1865" y="125"/>
                    </a:cubicBezTo>
                    <a:lnTo>
                      <a:pt x="1678" y="125"/>
                    </a:lnTo>
                    <a:cubicBezTo>
                      <a:pt x="1535" y="598"/>
                      <a:pt x="1375" y="589"/>
                      <a:pt x="1312" y="598"/>
                    </a:cubicBezTo>
                    <a:lnTo>
                      <a:pt x="1268" y="607"/>
                    </a:lnTo>
                    <a:cubicBezTo>
                      <a:pt x="1252" y="608"/>
                      <a:pt x="1236" y="609"/>
                      <a:pt x="1221" y="609"/>
                    </a:cubicBezTo>
                    <a:cubicBezTo>
                      <a:pt x="783" y="609"/>
                      <a:pt x="492" y="18"/>
                      <a:pt x="492" y="1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1759990" y="3404750"/>
                <a:ext cx="717332" cy="1192058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503" extrusionOk="0">
                    <a:moveTo>
                      <a:pt x="411" y="0"/>
                    </a:moveTo>
                    <a:lnTo>
                      <a:pt x="0" y="1615"/>
                    </a:lnTo>
                    <a:cubicBezTo>
                      <a:pt x="0" y="1615"/>
                      <a:pt x="170" y="2248"/>
                      <a:pt x="295" y="2801"/>
                    </a:cubicBezTo>
                    <a:cubicBezTo>
                      <a:pt x="420" y="3354"/>
                      <a:pt x="973" y="7503"/>
                      <a:pt x="973" y="7503"/>
                    </a:cubicBezTo>
                    <a:lnTo>
                      <a:pt x="2882" y="7503"/>
                    </a:lnTo>
                    <a:lnTo>
                      <a:pt x="2418" y="4585"/>
                    </a:lnTo>
                    <a:lnTo>
                      <a:pt x="4514" y="4568"/>
                    </a:lnTo>
                    <a:cubicBezTo>
                      <a:pt x="4514" y="4568"/>
                      <a:pt x="3908" y="1909"/>
                      <a:pt x="3051" y="1088"/>
                    </a:cubicBezTo>
                    <a:cubicBezTo>
                      <a:pt x="2195" y="268"/>
                      <a:pt x="411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1837998" y="3090019"/>
                <a:ext cx="449464" cy="74291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76" extrusionOk="0">
                    <a:moveTo>
                      <a:pt x="705" y="1"/>
                    </a:moveTo>
                    <a:lnTo>
                      <a:pt x="384" y="857"/>
                    </a:lnTo>
                    <a:cubicBezTo>
                      <a:pt x="384" y="857"/>
                      <a:pt x="0" y="1722"/>
                      <a:pt x="749" y="2267"/>
                    </a:cubicBezTo>
                    <a:cubicBezTo>
                      <a:pt x="1410" y="2739"/>
                      <a:pt x="1758" y="4372"/>
                      <a:pt x="1856" y="4622"/>
                    </a:cubicBezTo>
                    <a:cubicBezTo>
                      <a:pt x="2061" y="4238"/>
                      <a:pt x="1972" y="3498"/>
                      <a:pt x="1972" y="3498"/>
                    </a:cubicBezTo>
                    <a:lnTo>
                      <a:pt x="1972" y="3498"/>
                    </a:lnTo>
                    <a:cubicBezTo>
                      <a:pt x="2141" y="3658"/>
                      <a:pt x="2382" y="4675"/>
                      <a:pt x="2382" y="4675"/>
                    </a:cubicBezTo>
                    <a:cubicBezTo>
                      <a:pt x="2650" y="4140"/>
                      <a:pt x="2311" y="3382"/>
                      <a:pt x="2311" y="3382"/>
                    </a:cubicBezTo>
                    <a:cubicBezTo>
                      <a:pt x="2317" y="3377"/>
                      <a:pt x="2325" y="3375"/>
                      <a:pt x="2332" y="3375"/>
                    </a:cubicBezTo>
                    <a:cubicBezTo>
                      <a:pt x="2501" y="3375"/>
                      <a:pt x="2828" y="4381"/>
                      <a:pt x="2828" y="4381"/>
                    </a:cubicBezTo>
                    <a:cubicBezTo>
                      <a:pt x="2828" y="4381"/>
                      <a:pt x="2792" y="3221"/>
                      <a:pt x="2659" y="2873"/>
                    </a:cubicBezTo>
                    <a:cubicBezTo>
                      <a:pt x="2525" y="2525"/>
                      <a:pt x="2328" y="2284"/>
                      <a:pt x="1686" y="1901"/>
                    </a:cubicBezTo>
                    <a:cubicBezTo>
                      <a:pt x="1044" y="1517"/>
                      <a:pt x="705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1387270" y="2313281"/>
                <a:ext cx="243877" cy="19875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251" extrusionOk="0">
                    <a:moveTo>
                      <a:pt x="1535" y="1"/>
                    </a:moveTo>
                    <a:lnTo>
                      <a:pt x="0" y="786"/>
                    </a:lnTo>
                    <a:cubicBezTo>
                      <a:pt x="337" y="1123"/>
                      <a:pt x="601" y="1251"/>
                      <a:pt x="807" y="1251"/>
                    </a:cubicBezTo>
                    <a:cubicBezTo>
                      <a:pt x="1453" y="1251"/>
                      <a:pt x="1535" y="1"/>
                      <a:pt x="1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1025830" y="2302001"/>
                <a:ext cx="270886" cy="22147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94" extrusionOk="0">
                    <a:moveTo>
                      <a:pt x="0" y="1"/>
                    </a:moveTo>
                    <a:cubicBezTo>
                      <a:pt x="0" y="1"/>
                      <a:pt x="87" y="1393"/>
                      <a:pt x="805" y="1393"/>
                    </a:cubicBezTo>
                    <a:cubicBezTo>
                      <a:pt x="1034" y="1393"/>
                      <a:pt x="1328" y="1251"/>
                      <a:pt x="1704" y="8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1577125" y="2959583"/>
                <a:ext cx="214167" cy="21750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69" extrusionOk="0">
                    <a:moveTo>
                      <a:pt x="688" y="54"/>
                    </a:moveTo>
                    <a:cubicBezTo>
                      <a:pt x="848" y="54"/>
                      <a:pt x="1018" y="117"/>
                      <a:pt x="1142" y="233"/>
                    </a:cubicBezTo>
                    <a:cubicBezTo>
                      <a:pt x="1205" y="286"/>
                      <a:pt x="1250" y="358"/>
                      <a:pt x="1285" y="438"/>
                    </a:cubicBezTo>
                    <a:cubicBezTo>
                      <a:pt x="1321" y="518"/>
                      <a:pt x="1339" y="599"/>
                      <a:pt x="1339" y="688"/>
                    </a:cubicBezTo>
                    <a:cubicBezTo>
                      <a:pt x="1339" y="777"/>
                      <a:pt x="1321" y="857"/>
                      <a:pt x="1285" y="938"/>
                    </a:cubicBezTo>
                    <a:cubicBezTo>
                      <a:pt x="1250" y="1018"/>
                      <a:pt x="1205" y="1089"/>
                      <a:pt x="1142" y="1143"/>
                    </a:cubicBezTo>
                    <a:cubicBezTo>
                      <a:pt x="1018" y="1259"/>
                      <a:pt x="848" y="1321"/>
                      <a:pt x="688" y="1330"/>
                    </a:cubicBezTo>
                    <a:cubicBezTo>
                      <a:pt x="518" y="1330"/>
                      <a:pt x="340" y="1268"/>
                      <a:pt x="224" y="1152"/>
                    </a:cubicBezTo>
                    <a:cubicBezTo>
                      <a:pt x="99" y="1027"/>
                      <a:pt x="27" y="857"/>
                      <a:pt x="36" y="688"/>
                    </a:cubicBezTo>
                    <a:cubicBezTo>
                      <a:pt x="36" y="518"/>
                      <a:pt x="108" y="349"/>
                      <a:pt x="233" y="233"/>
                    </a:cubicBezTo>
                    <a:cubicBezTo>
                      <a:pt x="349" y="117"/>
                      <a:pt x="518" y="54"/>
                      <a:pt x="688" y="54"/>
                    </a:cubicBezTo>
                    <a:close/>
                    <a:moveTo>
                      <a:pt x="688" y="1"/>
                    </a:moveTo>
                    <a:cubicBezTo>
                      <a:pt x="589" y="1"/>
                      <a:pt x="500" y="19"/>
                      <a:pt x="420" y="54"/>
                    </a:cubicBezTo>
                    <a:cubicBezTo>
                      <a:pt x="340" y="90"/>
                      <a:pt x="259" y="135"/>
                      <a:pt x="197" y="206"/>
                    </a:cubicBezTo>
                    <a:cubicBezTo>
                      <a:pt x="72" y="331"/>
                      <a:pt x="1" y="509"/>
                      <a:pt x="10" y="688"/>
                    </a:cubicBezTo>
                    <a:cubicBezTo>
                      <a:pt x="10" y="777"/>
                      <a:pt x="27" y="866"/>
                      <a:pt x="63" y="946"/>
                    </a:cubicBezTo>
                    <a:cubicBezTo>
                      <a:pt x="99" y="1027"/>
                      <a:pt x="152" y="1098"/>
                      <a:pt x="206" y="1161"/>
                    </a:cubicBezTo>
                    <a:cubicBezTo>
                      <a:pt x="268" y="1223"/>
                      <a:pt x="340" y="1277"/>
                      <a:pt x="429" y="1312"/>
                    </a:cubicBezTo>
                    <a:cubicBezTo>
                      <a:pt x="509" y="1348"/>
                      <a:pt x="598" y="1366"/>
                      <a:pt x="688" y="1366"/>
                    </a:cubicBezTo>
                    <a:cubicBezTo>
                      <a:pt x="703" y="1367"/>
                      <a:pt x="718" y="1368"/>
                      <a:pt x="733" y="1368"/>
                    </a:cubicBezTo>
                    <a:cubicBezTo>
                      <a:pt x="807" y="1368"/>
                      <a:pt x="880" y="1351"/>
                      <a:pt x="946" y="1321"/>
                    </a:cubicBezTo>
                    <a:cubicBezTo>
                      <a:pt x="1027" y="1285"/>
                      <a:pt x="1098" y="1232"/>
                      <a:pt x="1160" y="1170"/>
                    </a:cubicBezTo>
                    <a:cubicBezTo>
                      <a:pt x="1285" y="1036"/>
                      <a:pt x="1348" y="857"/>
                      <a:pt x="1348" y="688"/>
                    </a:cubicBezTo>
                    <a:cubicBezTo>
                      <a:pt x="1348" y="509"/>
                      <a:pt x="1285" y="340"/>
                      <a:pt x="1160" y="206"/>
                    </a:cubicBezTo>
                    <a:cubicBezTo>
                      <a:pt x="1098" y="144"/>
                      <a:pt x="1027" y="90"/>
                      <a:pt x="946" y="54"/>
                    </a:cubicBezTo>
                    <a:cubicBezTo>
                      <a:pt x="866" y="19"/>
                      <a:pt x="777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1802569" y="2995012"/>
                <a:ext cx="214167" cy="21845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5" extrusionOk="0">
                    <a:moveTo>
                      <a:pt x="678" y="54"/>
                    </a:moveTo>
                    <a:cubicBezTo>
                      <a:pt x="848" y="54"/>
                      <a:pt x="1017" y="126"/>
                      <a:pt x="1142" y="233"/>
                    </a:cubicBezTo>
                    <a:cubicBezTo>
                      <a:pt x="1204" y="295"/>
                      <a:pt x="1249" y="367"/>
                      <a:pt x="1285" y="438"/>
                    </a:cubicBezTo>
                    <a:cubicBezTo>
                      <a:pt x="1320" y="518"/>
                      <a:pt x="1338" y="608"/>
                      <a:pt x="1338" y="697"/>
                    </a:cubicBezTo>
                    <a:cubicBezTo>
                      <a:pt x="1338" y="777"/>
                      <a:pt x="1320" y="866"/>
                      <a:pt x="1285" y="947"/>
                    </a:cubicBezTo>
                    <a:cubicBezTo>
                      <a:pt x="1249" y="1018"/>
                      <a:pt x="1204" y="1089"/>
                      <a:pt x="1142" y="1152"/>
                    </a:cubicBezTo>
                    <a:cubicBezTo>
                      <a:pt x="1017" y="1268"/>
                      <a:pt x="848" y="1330"/>
                      <a:pt x="678" y="1330"/>
                    </a:cubicBezTo>
                    <a:cubicBezTo>
                      <a:pt x="668" y="1331"/>
                      <a:pt x="658" y="1331"/>
                      <a:pt x="648" y="1331"/>
                    </a:cubicBezTo>
                    <a:cubicBezTo>
                      <a:pt x="495" y="1331"/>
                      <a:pt x="332" y="1269"/>
                      <a:pt x="223" y="1152"/>
                    </a:cubicBezTo>
                    <a:cubicBezTo>
                      <a:pt x="98" y="1036"/>
                      <a:pt x="27" y="866"/>
                      <a:pt x="36" y="697"/>
                    </a:cubicBezTo>
                    <a:cubicBezTo>
                      <a:pt x="36" y="518"/>
                      <a:pt x="107" y="358"/>
                      <a:pt x="232" y="242"/>
                    </a:cubicBezTo>
                    <a:cubicBezTo>
                      <a:pt x="348" y="126"/>
                      <a:pt x="517" y="54"/>
                      <a:pt x="678" y="54"/>
                    </a:cubicBezTo>
                    <a:close/>
                    <a:moveTo>
                      <a:pt x="678" y="1"/>
                    </a:moveTo>
                    <a:cubicBezTo>
                      <a:pt x="589" y="1"/>
                      <a:pt x="500" y="19"/>
                      <a:pt x="419" y="54"/>
                    </a:cubicBezTo>
                    <a:cubicBezTo>
                      <a:pt x="339" y="90"/>
                      <a:pt x="259" y="144"/>
                      <a:pt x="196" y="206"/>
                    </a:cubicBezTo>
                    <a:cubicBezTo>
                      <a:pt x="71" y="340"/>
                      <a:pt x="0" y="518"/>
                      <a:pt x="9" y="697"/>
                    </a:cubicBezTo>
                    <a:cubicBezTo>
                      <a:pt x="9" y="777"/>
                      <a:pt x="27" y="866"/>
                      <a:pt x="62" y="947"/>
                    </a:cubicBezTo>
                    <a:cubicBezTo>
                      <a:pt x="98" y="1027"/>
                      <a:pt x="143" y="1107"/>
                      <a:pt x="205" y="1170"/>
                    </a:cubicBezTo>
                    <a:cubicBezTo>
                      <a:pt x="268" y="1232"/>
                      <a:pt x="339" y="1277"/>
                      <a:pt x="419" y="1312"/>
                    </a:cubicBezTo>
                    <a:cubicBezTo>
                      <a:pt x="500" y="1357"/>
                      <a:pt x="589" y="1375"/>
                      <a:pt x="678" y="1375"/>
                    </a:cubicBezTo>
                    <a:cubicBezTo>
                      <a:pt x="767" y="1375"/>
                      <a:pt x="865" y="1357"/>
                      <a:pt x="946" y="1321"/>
                    </a:cubicBezTo>
                    <a:cubicBezTo>
                      <a:pt x="1026" y="1286"/>
                      <a:pt x="1097" y="1232"/>
                      <a:pt x="1160" y="1170"/>
                    </a:cubicBezTo>
                    <a:cubicBezTo>
                      <a:pt x="1285" y="1045"/>
                      <a:pt x="1347" y="866"/>
                      <a:pt x="1347" y="697"/>
                    </a:cubicBezTo>
                    <a:cubicBezTo>
                      <a:pt x="1347" y="518"/>
                      <a:pt x="1285" y="340"/>
                      <a:pt x="1160" y="215"/>
                    </a:cubicBezTo>
                    <a:cubicBezTo>
                      <a:pt x="1097" y="144"/>
                      <a:pt x="1026" y="90"/>
                      <a:pt x="946" y="63"/>
                    </a:cubicBezTo>
                    <a:cubicBezTo>
                      <a:pt x="865" y="19"/>
                      <a:pt x="776" y="10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269544" y="2635638"/>
                <a:ext cx="808051" cy="62216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3916" extrusionOk="0">
                    <a:moveTo>
                      <a:pt x="2336" y="0"/>
                    </a:moveTo>
                    <a:cubicBezTo>
                      <a:pt x="2298" y="0"/>
                      <a:pt x="2260" y="2"/>
                      <a:pt x="2222" y="6"/>
                    </a:cubicBezTo>
                    <a:cubicBezTo>
                      <a:pt x="1705" y="50"/>
                      <a:pt x="1562" y="113"/>
                      <a:pt x="911" y="479"/>
                    </a:cubicBezTo>
                    <a:cubicBezTo>
                      <a:pt x="259" y="844"/>
                      <a:pt x="152" y="1647"/>
                      <a:pt x="152" y="1647"/>
                    </a:cubicBezTo>
                    <a:cubicBezTo>
                      <a:pt x="152" y="1647"/>
                      <a:pt x="1" y="2209"/>
                      <a:pt x="268" y="2557"/>
                    </a:cubicBezTo>
                    <a:cubicBezTo>
                      <a:pt x="545" y="2905"/>
                      <a:pt x="1036" y="3298"/>
                      <a:pt x="1036" y="3298"/>
                    </a:cubicBezTo>
                    <a:cubicBezTo>
                      <a:pt x="1036" y="3298"/>
                      <a:pt x="1312" y="3449"/>
                      <a:pt x="1223" y="3699"/>
                    </a:cubicBezTo>
                    <a:cubicBezTo>
                      <a:pt x="1165" y="3861"/>
                      <a:pt x="1145" y="3903"/>
                      <a:pt x="1138" y="3913"/>
                    </a:cubicBezTo>
                    <a:lnTo>
                      <a:pt x="1138" y="3913"/>
                    </a:lnTo>
                    <a:cubicBezTo>
                      <a:pt x="1175" y="3906"/>
                      <a:pt x="1474" y="3846"/>
                      <a:pt x="1633" y="3646"/>
                    </a:cubicBezTo>
                    <a:lnTo>
                      <a:pt x="1446" y="3146"/>
                    </a:lnTo>
                    <a:lnTo>
                      <a:pt x="1437" y="2245"/>
                    </a:lnTo>
                    <a:cubicBezTo>
                      <a:pt x="1437" y="2245"/>
                      <a:pt x="1847" y="2245"/>
                      <a:pt x="1990" y="1888"/>
                    </a:cubicBezTo>
                    <a:cubicBezTo>
                      <a:pt x="1990" y="1888"/>
                      <a:pt x="2103" y="2001"/>
                      <a:pt x="2277" y="2001"/>
                    </a:cubicBezTo>
                    <a:cubicBezTo>
                      <a:pt x="2420" y="2001"/>
                      <a:pt x="2605" y="1925"/>
                      <a:pt x="2802" y="1647"/>
                    </a:cubicBezTo>
                    <a:lnTo>
                      <a:pt x="2802" y="1647"/>
                    </a:lnTo>
                    <a:cubicBezTo>
                      <a:pt x="2802" y="1647"/>
                      <a:pt x="2936" y="1986"/>
                      <a:pt x="2677" y="2156"/>
                    </a:cubicBezTo>
                    <a:cubicBezTo>
                      <a:pt x="2677" y="2156"/>
                      <a:pt x="3257" y="2156"/>
                      <a:pt x="3302" y="1719"/>
                    </a:cubicBezTo>
                    <a:cubicBezTo>
                      <a:pt x="3310" y="1656"/>
                      <a:pt x="3302" y="1594"/>
                      <a:pt x="3275" y="1540"/>
                    </a:cubicBezTo>
                    <a:cubicBezTo>
                      <a:pt x="3257" y="1487"/>
                      <a:pt x="3221" y="1406"/>
                      <a:pt x="3168" y="1317"/>
                    </a:cubicBezTo>
                    <a:cubicBezTo>
                      <a:pt x="3168" y="1317"/>
                      <a:pt x="3088" y="1210"/>
                      <a:pt x="3178" y="1210"/>
                    </a:cubicBezTo>
                    <a:cubicBezTo>
                      <a:pt x="3223" y="1210"/>
                      <a:pt x="3310" y="1237"/>
                      <a:pt x="3471" y="1317"/>
                    </a:cubicBezTo>
                    <a:cubicBezTo>
                      <a:pt x="3471" y="1317"/>
                      <a:pt x="3810" y="1496"/>
                      <a:pt x="3846" y="1790"/>
                    </a:cubicBezTo>
                    <a:cubicBezTo>
                      <a:pt x="3846" y="1790"/>
                      <a:pt x="3846" y="2040"/>
                      <a:pt x="3783" y="2102"/>
                    </a:cubicBezTo>
                    <a:cubicBezTo>
                      <a:pt x="3783" y="2102"/>
                      <a:pt x="4131" y="2013"/>
                      <a:pt x="4015" y="1567"/>
                    </a:cubicBezTo>
                    <a:cubicBezTo>
                      <a:pt x="4015" y="1567"/>
                      <a:pt x="3962" y="1353"/>
                      <a:pt x="3721" y="1237"/>
                    </a:cubicBezTo>
                    <a:lnTo>
                      <a:pt x="3721" y="1237"/>
                    </a:lnTo>
                    <a:cubicBezTo>
                      <a:pt x="3721" y="1237"/>
                      <a:pt x="4024" y="1273"/>
                      <a:pt x="4220" y="1603"/>
                    </a:cubicBezTo>
                    <a:cubicBezTo>
                      <a:pt x="4417" y="1924"/>
                      <a:pt x="4434" y="2423"/>
                      <a:pt x="4363" y="2539"/>
                    </a:cubicBezTo>
                    <a:cubicBezTo>
                      <a:pt x="4363" y="2539"/>
                      <a:pt x="5023" y="2423"/>
                      <a:pt x="4881" y="1612"/>
                    </a:cubicBezTo>
                    <a:cubicBezTo>
                      <a:pt x="4881" y="1612"/>
                      <a:pt x="4863" y="1406"/>
                      <a:pt x="4800" y="1282"/>
                    </a:cubicBezTo>
                    <a:cubicBezTo>
                      <a:pt x="4800" y="1282"/>
                      <a:pt x="4830" y="1280"/>
                      <a:pt x="4872" y="1280"/>
                    </a:cubicBezTo>
                    <a:cubicBezTo>
                      <a:pt x="4934" y="1280"/>
                      <a:pt x="5023" y="1283"/>
                      <a:pt x="5077" y="1299"/>
                    </a:cubicBezTo>
                    <a:cubicBezTo>
                      <a:pt x="5086" y="1299"/>
                      <a:pt x="5077" y="1282"/>
                      <a:pt x="5077" y="1282"/>
                    </a:cubicBezTo>
                    <a:cubicBezTo>
                      <a:pt x="5077" y="1282"/>
                      <a:pt x="4907" y="862"/>
                      <a:pt x="4434" y="755"/>
                    </a:cubicBezTo>
                    <a:cubicBezTo>
                      <a:pt x="4434" y="755"/>
                      <a:pt x="4872" y="470"/>
                      <a:pt x="4765" y="202"/>
                    </a:cubicBezTo>
                    <a:lnTo>
                      <a:pt x="4765" y="202"/>
                    </a:lnTo>
                    <a:cubicBezTo>
                      <a:pt x="4764" y="202"/>
                      <a:pt x="4306" y="418"/>
                      <a:pt x="3944" y="418"/>
                    </a:cubicBezTo>
                    <a:cubicBezTo>
                      <a:pt x="3884" y="418"/>
                      <a:pt x="3827" y="412"/>
                      <a:pt x="3774" y="398"/>
                    </a:cubicBezTo>
                    <a:cubicBezTo>
                      <a:pt x="3427" y="299"/>
                      <a:pt x="2834" y="0"/>
                      <a:pt x="2336" y="0"/>
                    </a:cubicBezTo>
                    <a:close/>
                    <a:moveTo>
                      <a:pt x="1138" y="3913"/>
                    </a:moveTo>
                    <a:cubicBezTo>
                      <a:pt x="1135" y="3913"/>
                      <a:pt x="1134" y="3913"/>
                      <a:pt x="1134" y="3913"/>
                    </a:cubicBezTo>
                    <a:cubicBezTo>
                      <a:pt x="1134" y="3913"/>
                      <a:pt x="1134" y="3915"/>
                      <a:pt x="1135" y="3915"/>
                    </a:cubicBezTo>
                    <a:cubicBezTo>
                      <a:pt x="1135" y="3915"/>
                      <a:pt x="1136" y="3914"/>
                      <a:pt x="1138" y="3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3"/>
              <p:cNvSpPr/>
              <p:nvPr/>
            </p:nvSpPr>
            <p:spPr>
              <a:xfrm>
                <a:off x="1791130" y="3082870"/>
                <a:ext cx="157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" extrusionOk="0">
                    <a:moveTo>
                      <a:pt x="1" y="1"/>
                    </a:moveTo>
                    <a:lnTo>
                      <a:pt x="99" y="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1789700" y="3080169"/>
                <a:ext cx="18589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0" y="0"/>
                    </a:moveTo>
                    <a:lnTo>
                      <a:pt x="1" y="45"/>
                    </a:lnTo>
                    <a:lnTo>
                      <a:pt x="108" y="63"/>
                    </a:lnTo>
                    <a:lnTo>
                      <a:pt x="117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1776990" y="2980872"/>
                <a:ext cx="136158" cy="2127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339" extrusionOk="0">
                    <a:moveTo>
                      <a:pt x="589" y="1"/>
                    </a:moveTo>
                    <a:cubicBezTo>
                      <a:pt x="571" y="1"/>
                      <a:pt x="554" y="10"/>
                      <a:pt x="536" y="19"/>
                    </a:cubicBezTo>
                    <a:cubicBezTo>
                      <a:pt x="500" y="36"/>
                      <a:pt x="464" y="63"/>
                      <a:pt x="438" y="90"/>
                    </a:cubicBezTo>
                    <a:cubicBezTo>
                      <a:pt x="393" y="143"/>
                      <a:pt x="348" y="206"/>
                      <a:pt x="313" y="268"/>
                    </a:cubicBezTo>
                    <a:cubicBezTo>
                      <a:pt x="277" y="331"/>
                      <a:pt x="250" y="393"/>
                      <a:pt x="215" y="456"/>
                    </a:cubicBezTo>
                    <a:cubicBezTo>
                      <a:pt x="188" y="527"/>
                      <a:pt x="161" y="598"/>
                      <a:pt x="143" y="670"/>
                    </a:cubicBezTo>
                    <a:cubicBezTo>
                      <a:pt x="125" y="741"/>
                      <a:pt x="125" y="812"/>
                      <a:pt x="125" y="884"/>
                    </a:cubicBezTo>
                    <a:cubicBezTo>
                      <a:pt x="125" y="964"/>
                      <a:pt x="134" y="1036"/>
                      <a:pt x="143" y="1107"/>
                    </a:cubicBezTo>
                    <a:cubicBezTo>
                      <a:pt x="151" y="1169"/>
                      <a:pt x="165" y="1230"/>
                      <a:pt x="181" y="1292"/>
                    </a:cubicBezTo>
                    <a:lnTo>
                      <a:pt x="181" y="1292"/>
                    </a:lnTo>
                    <a:lnTo>
                      <a:pt x="108" y="1285"/>
                    </a:lnTo>
                    <a:cubicBezTo>
                      <a:pt x="72" y="1285"/>
                      <a:pt x="36" y="1285"/>
                      <a:pt x="0" y="1276"/>
                    </a:cubicBezTo>
                    <a:lnTo>
                      <a:pt x="0" y="1285"/>
                    </a:lnTo>
                    <a:cubicBezTo>
                      <a:pt x="36" y="1294"/>
                      <a:pt x="63" y="1303"/>
                      <a:pt x="99" y="1312"/>
                    </a:cubicBezTo>
                    <a:lnTo>
                      <a:pt x="206" y="1330"/>
                    </a:lnTo>
                    <a:lnTo>
                      <a:pt x="223" y="1339"/>
                    </a:lnTo>
                    <a:lnTo>
                      <a:pt x="223" y="1312"/>
                    </a:lnTo>
                    <a:cubicBezTo>
                      <a:pt x="206" y="1169"/>
                      <a:pt x="188" y="1027"/>
                      <a:pt x="179" y="884"/>
                    </a:cubicBezTo>
                    <a:cubicBezTo>
                      <a:pt x="170" y="812"/>
                      <a:pt x="179" y="741"/>
                      <a:pt x="188" y="679"/>
                    </a:cubicBezTo>
                    <a:cubicBezTo>
                      <a:pt x="197" y="607"/>
                      <a:pt x="215" y="536"/>
                      <a:pt x="241" y="465"/>
                    </a:cubicBezTo>
                    <a:cubicBezTo>
                      <a:pt x="259" y="402"/>
                      <a:pt x="295" y="331"/>
                      <a:pt x="331" y="277"/>
                    </a:cubicBezTo>
                    <a:cubicBezTo>
                      <a:pt x="366" y="215"/>
                      <a:pt x="411" y="152"/>
                      <a:pt x="464" y="108"/>
                    </a:cubicBezTo>
                    <a:cubicBezTo>
                      <a:pt x="491" y="90"/>
                      <a:pt x="518" y="72"/>
                      <a:pt x="554" y="54"/>
                    </a:cubicBezTo>
                    <a:cubicBezTo>
                      <a:pt x="562" y="54"/>
                      <a:pt x="580" y="45"/>
                      <a:pt x="598" y="45"/>
                    </a:cubicBezTo>
                    <a:lnTo>
                      <a:pt x="652" y="45"/>
                    </a:lnTo>
                    <a:cubicBezTo>
                      <a:pt x="714" y="45"/>
                      <a:pt x="786" y="54"/>
                      <a:pt x="857" y="81"/>
                    </a:cubicBezTo>
                    <a:lnTo>
                      <a:pt x="857" y="72"/>
                    </a:lnTo>
                    <a:cubicBezTo>
                      <a:pt x="794" y="27"/>
                      <a:pt x="723" y="10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1720272" y="3226175"/>
                <a:ext cx="65299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4" extrusionOk="0">
                    <a:moveTo>
                      <a:pt x="233" y="0"/>
                    </a:moveTo>
                    <a:cubicBezTo>
                      <a:pt x="206" y="9"/>
                      <a:pt x="179" y="18"/>
                      <a:pt x="152" y="27"/>
                    </a:cubicBezTo>
                    <a:cubicBezTo>
                      <a:pt x="134" y="45"/>
                      <a:pt x="108" y="62"/>
                      <a:pt x="90" y="80"/>
                    </a:cubicBezTo>
                    <a:cubicBezTo>
                      <a:pt x="54" y="116"/>
                      <a:pt x="27" y="152"/>
                      <a:pt x="1" y="196"/>
                    </a:cubicBezTo>
                    <a:cubicBezTo>
                      <a:pt x="36" y="161"/>
                      <a:pt x="72" y="134"/>
                      <a:pt x="117" y="107"/>
                    </a:cubicBezTo>
                    <a:cubicBezTo>
                      <a:pt x="152" y="80"/>
                      <a:pt x="197" y="54"/>
                      <a:pt x="241" y="45"/>
                    </a:cubicBezTo>
                    <a:cubicBezTo>
                      <a:pt x="277" y="45"/>
                      <a:pt x="313" y="62"/>
                      <a:pt x="340" y="98"/>
                    </a:cubicBezTo>
                    <a:cubicBezTo>
                      <a:pt x="375" y="125"/>
                      <a:pt x="393" y="178"/>
                      <a:pt x="411" y="223"/>
                    </a:cubicBezTo>
                    <a:cubicBezTo>
                      <a:pt x="411" y="170"/>
                      <a:pt x="402" y="116"/>
                      <a:pt x="375" y="71"/>
                    </a:cubicBezTo>
                    <a:cubicBezTo>
                      <a:pt x="366" y="45"/>
                      <a:pt x="340" y="27"/>
                      <a:pt x="313" y="9"/>
                    </a:cubicBezTo>
                    <a:cubicBezTo>
                      <a:pt x="286" y="0"/>
                      <a:pt x="259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1701842" y="3050301"/>
                <a:ext cx="48299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8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36"/>
                      <a:pt x="18" y="72"/>
                      <a:pt x="45" y="108"/>
                    </a:cubicBezTo>
                    <a:cubicBezTo>
                      <a:pt x="54" y="126"/>
                      <a:pt x="63" y="144"/>
                      <a:pt x="81" y="152"/>
                    </a:cubicBezTo>
                    <a:cubicBezTo>
                      <a:pt x="99" y="170"/>
                      <a:pt x="117" y="179"/>
                      <a:pt x="143" y="179"/>
                    </a:cubicBezTo>
                    <a:cubicBezTo>
                      <a:pt x="151" y="182"/>
                      <a:pt x="159" y="183"/>
                      <a:pt x="167" y="183"/>
                    </a:cubicBezTo>
                    <a:cubicBezTo>
                      <a:pt x="185" y="183"/>
                      <a:pt x="202" y="177"/>
                      <a:pt x="215" y="170"/>
                    </a:cubicBezTo>
                    <a:cubicBezTo>
                      <a:pt x="233" y="152"/>
                      <a:pt x="242" y="135"/>
                      <a:pt x="259" y="126"/>
                    </a:cubicBezTo>
                    <a:cubicBezTo>
                      <a:pt x="277" y="90"/>
                      <a:pt x="295" y="54"/>
                      <a:pt x="304" y="10"/>
                    </a:cubicBezTo>
                    <a:lnTo>
                      <a:pt x="304" y="10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8"/>
                      <a:pt x="206" y="117"/>
                      <a:pt x="188" y="126"/>
                    </a:cubicBezTo>
                    <a:cubicBezTo>
                      <a:pt x="179" y="135"/>
                      <a:pt x="161" y="135"/>
                      <a:pt x="152" y="135"/>
                    </a:cubicBezTo>
                    <a:cubicBezTo>
                      <a:pt x="126" y="135"/>
                      <a:pt x="99" y="108"/>
                      <a:pt x="72" y="81"/>
                    </a:cubicBezTo>
                    <a:cubicBezTo>
                      <a:pt x="45" y="54"/>
                      <a:pt x="27" y="2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3"/>
              <p:cNvSpPr/>
              <p:nvPr/>
            </p:nvSpPr>
            <p:spPr>
              <a:xfrm>
                <a:off x="1844988" y="3075880"/>
                <a:ext cx="47028" cy="2986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8" extrusionOk="0">
                    <a:moveTo>
                      <a:pt x="1" y="0"/>
                    </a:moveTo>
                    <a:cubicBezTo>
                      <a:pt x="1" y="36"/>
                      <a:pt x="19" y="72"/>
                      <a:pt x="36" y="107"/>
                    </a:cubicBezTo>
                    <a:cubicBezTo>
                      <a:pt x="54" y="125"/>
                      <a:pt x="63" y="143"/>
                      <a:pt x="81" y="152"/>
                    </a:cubicBezTo>
                    <a:cubicBezTo>
                      <a:pt x="99" y="170"/>
                      <a:pt x="117" y="179"/>
                      <a:pt x="143" y="188"/>
                    </a:cubicBezTo>
                    <a:cubicBezTo>
                      <a:pt x="170" y="188"/>
                      <a:pt x="188" y="179"/>
                      <a:pt x="215" y="170"/>
                    </a:cubicBezTo>
                    <a:cubicBezTo>
                      <a:pt x="233" y="152"/>
                      <a:pt x="242" y="143"/>
                      <a:pt x="259" y="125"/>
                    </a:cubicBezTo>
                    <a:cubicBezTo>
                      <a:pt x="277" y="90"/>
                      <a:pt x="295" y="54"/>
                      <a:pt x="295" y="18"/>
                    </a:cubicBezTo>
                    <a:lnTo>
                      <a:pt x="295" y="18"/>
                    </a:lnTo>
                    <a:cubicBezTo>
                      <a:pt x="277" y="45"/>
                      <a:pt x="250" y="72"/>
                      <a:pt x="224" y="99"/>
                    </a:cubicBezTo>
                    <a:cubicBezTo>
                      <a:pt x="215" y="107"/>
                      <a:pt x="197" y="125"/>
                      <a:pt x="188" y="125"/>
                    </a:cubicBezTo>
                    <a:cubicBezTo>
                      <a:pt x="170" y="134"/>
                      <a:pt x="161" y="134"/>
                      <a:pt x="143" y="134"/>
                    </a:cubicBezTo>
                    <a:cubicBezTo>
                      <a:pt x="126" y="134"/>
                      <a:pt x="90" y="107"/>
                      <a:pt x="72" y="90"/>
                    </a:cubicBezTo>
                    <a:cubicBezTo>
                      <a:pt x="45" y="63"/>
                      <a:pt x="27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3"/>
              <p:cNvSpPr/>
              <p:nvPr/>
            </p:nvSpPr>
            <p:spPr>
              <a:xfrm>
                <a:off x="1325309" y="2952593"/>
                <a:ext cx="216550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287" extrusionOk="0">
                    <a:moveTo>
                      <a:pt x="811" y="0"/>
                    </a:moveTo>
                    <a:cubicBezTo>
                      <a:pt x="721" y="0"/>
                      <a:pt x="618" y="25"/>
                      <a:pt x="506" y="89"/>
                    </a:cubicBezTo>
                    <a:cubicBezTo>
                      <a:pt x="1" y="386"/>
                      <a:pt x="627" y="1286"/>
                      <a:pt x="1006" y="1286"/>
                    </a:cubicBezTo>
                    <a:cubicBezTo>
                      <a:pt x="1015" y="1286"/>
                      <a:pt x="1024" y="1286"/>
                      <a:pt x="1032" y="1285"/>
                    </a:cubicBezTo>
                    <a:cubicBezTo>
                      <a:pt x="1273" y="1258"/>
                      <a:pt x="1363" y="1098"/>
                      <a:pt x="1363" y="1098"/>
                    </a:cubicBezTo>
                    <a:lnTo>
                      <a:pt x="1264" y="241"/>
                    </a:lnTo>
                    <a:cubicBezTo>
                      <a:pt x="1264" y="241"/>
                      <a:pt x="1095" y="0"/>
                      <a:pt x="811" y="0"/>
                    </a:cubicBezTo>
                    <a:close/>
                  </a:path>
                </a:pathLst>
              </a:custGeom>
              <a:solidFill>
                <a:srgbClr val="FFD3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1412690" y="2986592"/>
                <a:ext cx="95168" cy="10215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43" extrusionOk="0">
                    <a:moveTo>
                      <a:pt x="206" y="0"/>
                    </a:moveTo>
                    <a:cubicBezTo>
                      <a:pt x="135" y="9"/>
                      <a:pt x="54" y="45"/>
                      <a:pt x="1" y="90"/>
                    </a:cubicBezTo>
                    <a:cubicBezTo>
                      <a:pt x="36" y="72"/>
                      <a:pt x="72" y="54"/>
                      <a:pt x="108" y="45"/>
                    </a:cubicBezTo>
                    <a:cubicBezTo>
                      <a:pt x="135" y="36"/>
                      <a:pt x="179" y="27"/>
                      <a:pt x="215" y="27"/>
                    </a:cubicBezTo>
                    <a:cubicBezTo>
                      <a:pt x="286" y="27"/>
                      <a:pt x="349" y="63"/>
                      <a:pt x="393" y="116"/>
                    </a:cubicBezTo>
                    <a:cubicBezTo>
                      <a:pt x="438" y="170"/>
                      <a:pt x="474" y="241"/>
                      <a:pt x="500" y="304"/>
                    </a:cubicBezTo>
                    <a:cubicBezTo>
                      <a:pt x="512" y="349"/>
                      <a:pt x="523" y="395"/>
                      <a:pt x="534" y="440"/>
                    </a:cubicBezTo>
                    <a:lnTo>
                      <a:pt x="534" y="440"/>
                    </a:lnTo>
                    <a:cubicBezTo>
                      <a:pt x="519" y="426"/>
                      <a:pt x="501" y="413"/>
                      <a:pt x="482" y="402"/>
                    </a:cubicBezTo>
                    <a:cubicBezTo>
                      <a:pt x="456" y="393"/>
                      <a:pt x="438" y="375"/>
                      <a:pt x="411" y="366"/>
                    </a:cubicBezTo>
                    <a:cubicBezTo>
                      <a:pt x="392" y="360"/>
                      <a:pt x="373" y="354"/>
                      <a:pt x="351" y="354"/>
                    </a:cubicBezTo>
                    <a:cubicBezTo>
                      <a:pt x="342" y="354"/>
                      <a:pt x="332" y="355"/>
                      <a:pt x="322" y="357"/>
                    </a:cubicBezTo>
                    <a:cubicBezTo>
                      <a:pt x="313" y="366"/>
                      <a:pt x="295" y="366"/>
                      <a:pt x="286" y="384"/>
                    </a:cubicBezTo>
                    <a:cubicBezTo>
                      <a:pt x="268" y="393"/>
                      <a:pt x="259" y="402"/>
                      <a:pt x="259" y="420"/>
                    </a:cubicBezTo>
                    <a:cubicBezTo>
                      <a:pt x="242" y="446"/>
                      <a:pt x="242" y="473"/>
                      <a:pt x="242" y="500"/>
                    </a:cubicBezTo>
                    <a:cubicBezTo>
                      <a:pt x="233" y="545"/>
                      <a:pt x="242" y="598"/>
                      <a:pt x="259" y="643"/>
                    </a:cubicBezTo>
                    <a:cubicBezTo>
                      <a:pt x="268" y="589"/>
                      <a:pt x="268" y="545"/>
                      <a:pt x="277" y="500"/>
                    </a:cubicBezTo>
                    <a:cubicBezTo>
                      <a:pt x="277" y="482"/>
                      <a:pt x="286" y="455"/>
                      <a:pt x="295" y="437"/>
                    </a:cubicBezTo>
                    <a:cubicBezTo>
                      <a:pt x="304" y="420"/>
                      <a:pt x="322" y="411"/>
                      <a:pt x="340" y="411"/>
                    </a:cubicBezTo>
                    <a:cubicBezTo>
                      <a:pt x="349" y="411"/>
                      <a:pt x="375" y="411"/>
                      <a:pt x="393" y="420"/>
                    </a:cubicBezTo>
                    <a:cubicBezTo>
                      <a:pt x="411" y="429"/>
                      <a:pt x="429" y="437"/>
                      <a:pt x="447" y="446"/>
                    </a:cubicBezTo>
                    <a:cubicBezTo>
                      <a:pt x="491" y="473"/>
                      <a:pt x="527" y="500"/>
                      <a:pt x="563" y="536"/>
                    </a:cubicBezTo>
                    <a:lnTo>
                      <a:pt x="598" y="509"/>
                    </a:lnTo>
                    <a:cubicBezTo>
                      <a:pt x="590" y="437"/>
                      <a:pt x="572" y="366"/>
                      <a:pt x="545" y="286"/>
                    </a:cubicBezTo>
                    <a:cubicBezTo>
                      <a:pt x="518" y="214"/>
                      <a:pt x="482" y="143"/>
                      <a:pt x="429" y="90"/>
                    </a:cubicBezTo>
                    <a:cubicBezTo>
                      <a:pt x="402" y="63"/>
                      <a:pt x="367" y="36"/>
                      <a:pt x="331" y="18"/>
                    </a:cubicBezTo>
                    <a:cubicBezTo>
                      <a:pt x="286" y="0"/>
                      <a:pt x="25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1419839" y="3391881"/>
                <a:ext cx="156018" cy="36780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315" extrusionOk="0">
                    <a:moveTo>
                      <a:pt x="0" y="1"/>
                    </a:moveTo>
                    <a:cubicBezTo>
                      <a:pt x="18" y="126"/>
                      <a:pt x="27" y="251"/>
                      <a:pt x="45" y="375"/>
                    </a:cubicBezTo>
                    <a:cubicBezTo>
                      <a:pt x="54" y="500"/>
                      <a:pt x="72" y="625"/>
                      <a:pt x="90" y="759"/>
                    </a:cubicBezTo>
                    <a:cubicBezTo>
                      <a:pt x="116" y="1009"/>
                      <a:pt x="152" y="1259"/>
                      <a:pt x="179" y="1508"/>
                    </a:cubicBezTo>
                    <a:cubicBezTo>
                      <a:pt x="197" y="1633"/>
                      <a:pt x="214" y="1758"/>
                      <a:pt x="232" y="1883"/>
                    </a:cubicBezTo>
                    <a:lnTo>
                      <a:pt x="259" y="2070"/>
                    </a:lnTo>
                    <a:lnTo>
                      <a:pt x="259" y="2115"/>
                    </a:lnTo>
                    <a:lnTo>
                      <a:pt x="268" y="2142"/>
                    </a:lnTo>
                    <a:cubicBezTo>
                      <a:pt x="268" y="2151"/>
                      <a:pt x="268" y="2160"/>
                      <a:pt x="268" y="2169"/>
                    </a:cubicBezTo>
                    <a:cubicBezTo>
                      <a:pt x="277" y="2204"/>
                      <a:pt x="295" y="2240"/>
                      <a:pt x="322" y="2267"/>
                    </a:cubicBezTo>
                    <a:cubicBezTo>
                      <a:pt x="339" y="2293"/>
                      <a:pt x="384" y="2311"/>
                      <a:pt x="420" y="2311"/>
                    </a:cubicBezTo>
                    <a:cubicBezTo>
                      <a:pt x="429" y="2314"/>
                      <a:pt x="439" y="2315"/>
                      <a:pt x="448" y="2315"/>
                    </a:cubicBezTo>
                    <a:cubicBezTo>
                      <a:pt x="474" y="2315"/>
                      <a:pt x="501" y="2307"/>
                      <a:pt x="527" y="2293"/>
                    </a:cubicBezTo>
                    <a:cubicBezTo>
                      <a:pt x="589" y="2276"/>
                      <a:pt x="643" y="2231"/>
                      <a:pt x="696" y="2195"/>
                    </a:cubicBezTo>
                    <a:cubicBezTo>
                      <a:pt x="741" y="2160"/>
                      <a:pt x="794" y="2124"/>
                      <a:pt x="848" y="2088"/>
                    </a:cubicBezTo>
                    <a:cubicBezTo>
                      <a:pt x="892" y="2044"/>
                      <a:pt x="946" y="2008"/>
                      <a:pt x="982" y="1954"/>
                    </a:cubicBezTo>
                    <a:lnTo>
                      <a:pt x="982" y="1954"/>
                    </a:lnTo>
                    <a:cubicBezTo>
                      <a:pt x="937" y="1990"/>
                      <a:pt x="884" y="2026"/>
                      <a:pt x="830" y="2062"/>
                    </a:cubicBezTo>
                    <a:cubicBezTo>
                      <a:pt x="776" y="2088"/>
                      <a:pt x="723" y="2124"/>
                      <a:pt x="669" y="2160"/>
                    </a:cubicBezTo>
                    <a:cubicBezTo>
                      <a:pt x="643" y="2177"/>
                      <a:pt x="616" y="2195"/>
                      <a:pt x="589" y="2213"/>
                    </a:cubicBezTo>
                    <a:cubicBezTo>
                      <a:pt x="562" y="2222"/>
                      <a:pt x="536" y="2240"/>
                      <a:pt x="509" y="2249"/>
                    </a:cubicBezTo>
                    <a:cubicBezTo>
                      <a:pt x="490" y="2255"/>
                      <a:pt x="467" y="2261"/>
                      <a:pt x="445" y="2261"/>
                    </a:cubicBezTo>
                    <a:cubicBezTo>
                      <a:pt x="436" y="2261"/>
                      <a:pt x="427" y="2260"/>
                      <a:pt x="420" y="2258"/>
                    </a:cubicBezTo>
                    <a:cubicBezTo>
                      <a:pt x="402" y="2258"/>
                      <a:pt x="375" y="2249"/>
                      <a:pt x="357" y="2231"/>
                    </a:cubicBezTo>
                    <a:cubicBezTo>
                      <a:pt x="339" y="2213"/>
                      <a:pt x="330" y="2186"/>
                      <a:pt x="322" y="2151"/>
                    </a:cubicBezTo>
                    <a:cubicBezTo>
                      <a:pt x="322" y="2151"/>
                      <a:pt x="322" y="2142"/>
                      <a:pt x="322" y="2133"/>
                    </a:cubicBezTo>
                    <a:lnTo>
                      <a:pt x="322" y="2115"/>
                    </a:lnTo>
                    <a:lnTo>
                      <a:pt x="313" y="2062"/>
                    </a:lnTo>
                    <a:lnTo>
                      <a:pt x="286" y="1874"/>
                    </a:lnTo>
                    <a:cubicBezTo>
                      <a:pt x="268" y="1749"/>
                      <a:pt x="250" y="1624"/>
                      <a:pt x="232" y="1499"/>
                    </a:cubicBezTo>
                    <a:cubicBezTo>
                      <a:pt x="197" y="1250"/>
                      <a:pt x="161" y="1000"/>
                      <a:pt x="125" y="750"/>
                    </a:cubicBezTo>
                    <a:cubicBezTo>
                      <a:pt x="107" y="625"/>
                      <a:pt x="90" y="500"/>
                      <a:pt x="63" y="375"/>
                    </a:cubicBezTo>
                    <a:cubicBezTo>
                      <a:pt x="45" y="251"/>
                      <a:pt x="27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1771271" y="3420320"/>
                <a:ext cx="171747" cy="28709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807" extrusionOk="0">
                    <a:moveTo>
                      <a:pt x="697" y="0"/>
                    </a:moveTo>
                    <a:lnTo>
                      <a:pt x="697" y="0"/>
                    </a:lnTo>
                    <a:cubicBezTo>
                      <a:pt x="723" y="232"/>
                      <a:pt x="768" y="464"/>
                      <a:pt x="813" y="696"/>
                    </a:cubicBezTo>
                    <a:cubicBezTo>
                      <a:pt x="857" y="928"/>
                      <a:pt x="911" y="1160"/>
                      <a:pt x="955" y="1392"/>
                    </a:cubicBezTo>
                    <a:lnTo>
                      <a:pt x="991" y="1570"/>
                    </a:lnTo>
                    <a:lnTo>
                      <a:pt x="1000" y="1606"/>
                    </a:lnTo>
                    <a:cubicBezTo>
                      <a:pt x="1000" y="1624"/>
                      <a:pt x="1000" y="1633"/>
                      <a:pt x="1009" y="1651"/>
                    </a:cubicBezTo>
                    <a:cubicBezTo>
                      <a:pt x="1009" y="1677"/>
                      <a:pt x="1000" y="1695"/>
                      <a:pt x="991" y="1713"/>
                    </a:cubicBezTo>
                    <a:cubicBezTo>
                      <a:pt x="979" y="1744"/>
                      <a:pt x="945" y="1753"/>
                      <a:pt x="908" y="1753"/>
                    </a:cubicBezTo>
                    <a:cubicBezTo>
                      <a:pt x="891" y="1753"/>
                      <a:pt x="874" y="1751"/>
                      <a:pt x="857" y="1749"/>
                    </a:cubicBezTo>
                    <a:cubicBezTo>
                      <a:pt x="830" y="1740"/>
                      <a:pt x="804" y="1731"/>
                      <a:pt x="777" y="1722"/>
                    </a:cubicBezTo>
                    <a:cubicBezTo>
                      <a:pt x="750" y="1713"/>
                      <a:pt x="723" y="1704"/>
                      <a:pt x="688" y="1695"/>
                    </a:cubicBezTo>
                    <a:cubicBezTo>
                      <a:pt x="581" y="1659"/>
                      <a:pt x="465" y="1633"/>
                      <a:pt x="349" y="1606"/>
                    </a:cubicBezTo>
                    <a:cubicBezTo>
                      <a:pt x="233" y="1579"/>
                      <a:pt x="117" y="1561"/>
                      <a:pt x="1" y="1552"/>
                    </a:cubicBezTo>
                    <a:lnTo>
                      <a:pt x="1" y="1552"/>
                    </a:lnTo>
                    <a:cubicBezTo>
                      <a:pt x="54" y="1570"/>
                      <a:pt x="108" y="1588"/>
                      <a:pt x="161" y="1606"/>
                    </a:cubicBezTo>
                    <a:cubicBezTo>
                      <a:pt x="224" y="1624"/>
                      <a:pt x="277" y="1633"/>
                      <a:pt x="340" y="1651"/>
                    </a:cubicBezTo>
                    <a:cubicBezTo>
                      <a:pt x="447" y="1677"/>
                      <a:pt x="563" y="1713"/>
                      <a:pt x="679" y="1749"/>
                    </a:cubicBezTo>
                    <a:cubicBezTo>
                      <a:pt x="706" y="1758"/>
                      <a:pt x="732" y="1767"/>
                      <a:pt x="759" y="1775"/>
                    </a:cubicBezTo>
                    <a:cubicBezTo>
                      <a:pt x="786" y="1784"/>
                      <a:pt x="813" y="1793"/>
                      <a:pt x="848" y="1802"/>
                    </a:cubicBezTo>
                    <a:cubicBezTo>
                      <a:pt x="866" y="1802"/>
                      <a:pt x="888" y="1806"/>
                      <a:pt x="911" y="1806"/>
                    </a:cubicBezTo>
                    <a:cubicBezTo>
                      <a:pt x="923" y="1806"/>
                      <a:pt x="935" y="1805"/>
                      <a:pt x="946" y="1802"/>
                    </a:cubicBezTo>
                    <a:cubicBezTo>
                      <a:pt x="964" y="1802"/>
                      <a:pt x="982" y="1793"/>
                      <a:pt x="1000" y="1784"/>
                    </a:cubicBezTo>
                    <a:cubicBezTo>
                      <a:pt x="1018" y="1775"/>
                      <a:pt x="1027" y="1767"/>
                      <a:pt x="1036" y="1749"/>
                    </a:cubicBezTo>
                    <a:cubicBezTo>
                      <a:pt x="1080" y="1677"/>
                      <a:pt x="1062" y="1606"/>
                      <a:pt x="1045" y="1552"/>
                    </a:cubicBezTo>
                    <a:lnTo>
                      <a:pt x="1009" y="1383"/>
                    </a:lnTo>
                    <a:cubicBezTo>
                      <a:pt x="964" y="1151"/>
                      <a:pt x="920" y="919"/>
                      <a:pt x="866" y="687"/>
                    </a:cubicBezTo>
                    <a:cubicBezTo>
                      <a:pt x="813" y="455"/>
                      <a:pt x="768" y="223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1225694" y="3787321"/>
                <a:ext cx="8579" cy="34317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60" extrusionOk="0">
                    <a:moveTo>
                      <a:pt x="27" y="1"/>
                    </a:moveTo>
                    <a:cubicBezTo>
                      <a:pt x="27" y="90"/>
                      <a:pt x="18" y="179"/>
                      <a:pt x="18" y="268"/>
                    </a:cubicBezTo>
                    <a:lnTo>
                      <a:pt x="9" y="536"/>
                    </a:lnTo>
                    <a:cubicBezTo>
                      <a:pt x="9" y="714"/>
                      <a:pt x="0" y="902"/>
                      <a:pt x="0" y="1080"/>
                    </a:cubicBezTo>
                    <a:cubicBezTo>
                      <a:pt x="0" y="1259"/>
                      <a:pt x="0" y="1437"/>
                      <a:pt x="0" y="1615"/>
                    </a:cubicBezTo>
                    <a:cubicBezTo>
                      <a:pt x="0" y="1803"/>
                      <a:pt x="0" y="1981"/>
                      <a:pt x="9" y="2160"/>
                    </a:cubicBezTo>
                    <a:lnTo>
                      <a:pt x="45" y="2160"/>
                    </a:lnTo>
                    <a:cubicBezTo>
                      <a:pt x="54" y="1981"/>
                      <a:pt x="54" y="1803"/>
                      <a:pt x="54" y="1615"/>
                    </a:cubicBezTo>
                    <a:cubicBezTo>
                      <a:pt x="54" y="1437"/>
                      <a:pt x="54" y="1259"/>
                      <a:pt x="54" y="1080"/>
                    </a:cubicBezTo>
                    <a:cubicBezTo>
                      <a:pt x="54" y="902"/>
                      <a:pt x="45" y="714"/>
                      <a:pt x="45" y="536"/>
                    </a:cubicBezTo>
                    <a:lnTo>
                      <a:pt x="36" y="268"/>
                    </a:lnTo>
                    <a:cubicBezTo>
                      <a:pt x="36" y="179"/>
                      <a:pt x="36" y="90"/>
                      <a:pt x="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1285113" y="3872319"/>
                <a:ext cx="235456" cy="205746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295" extrusionOk="0">
                    <a:moveTo>
                      <a:pt x="1294" y="55"/>
                    </a:moveTo>
                    <a:cubicBezTo>
                      <a:pt x="1321" y="162"/>
                      <a:pt x="1401" y="697"/>
                      <a:pt x="1178" y="1009"/>
                    </a:cubicBezTo>
                    <a:cubicBezTo>
                      <a:pt x="1080" y="1143"/>
                      <a:pt x="946" y="1223"/>
                      <a:pt x="759" y="1241"/>
                    </a:cubicBezTo>
                    <a:cubicBezTo>
                      <a:pt x="736" y="1244"/>
                      <a:pt x="714" y="1245"/>
                      <a:pt x="692" y="1245"/>
                    </a:cubicBezTo>
                    <a:cubicBezTo>
                      <a:pt x="561" y="1245"/>
                      <a:pt x="449" y="1199"/>
                      <a:pt x="358" y="1107"/>
                    </a:cubicBezTo>
                    <a:cubicBezTo>
                      <a:pt x="81" y="831"/>
                      <a:pt x="135" y="179"/>
                      <a:pt x="144" y="55"/>
                    </a:cubicBezTo>
                    <a:close/>
                    <a:moveTo>
                      <a:pt x="99" y="1"/>
                    </a:moveTo>
                    <a:lnTo>
                      <a:pt x="99" y="28"/>
                    </a:lnTo>
                    <a:cubicBezTo>
                      <a:pt x="90" y="55"/>
                      <a:pt x="1" y="813"/>
                      <a:pt x="322" y="1143"/>
                    </a:cubicBezTo>
                    <a:cubicBezTo>
                      <a:pt x="420" y="1241"/>
                      <a:pt x="545" y="1295"/>
                      <a:pt x="697" y="1295"/>
                    </a:cubicBezTo>
                    <a:cubicBezTo>
                      <a:pt x="715" y="1295"/>
                      <a:pt x="741" y="1295"/>
                      <a:pt x="768" y="1286"/>
                    </a:cubicBezTo>
                    <a:cubicBezTo>
                      <a:pt x="964" y="1268"/>
                      <a:pt x="1116" y="1187"/>
                      <a:pt x="1223" y="1036"/>
                    </a:cubicBezTo>
                    <a:cubicBezTo>
                      <a:pt x="1482" y="679"/>
                      <a:pt x="1348" y="55"/>
                      <a:pt x="1339" y="28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2086002" y="3768891"/>
                <a:ext cx="65299" cy="3644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2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88"/>
                      <a:pt x="45" y="384"/>
                      <a:pt x="81" y="572"/>
                    </a:cubicBezTo>
                    <a:cubicBezTo>
                      <a:pt x="107" y="768"/>
                      <a:pt x="134" y="955"/>
                      <a:pt x="170" y="1152"/>
                    </a:cubicBezTo>
                    <a:lnTo>
                      <a:pt x="214" y="1437"/>
                    </a:lnTo>
                    <a:lnTo>
                      <a:pt x="268" y="1723"/>
                    </a:lnTo>
                    <a:cubicBezTo>
                      <a:pt x="295" y="1910"/>
                      <a:pt x="330" y="2106"/>
                      <a:pt x="366" y="2293"/>
                    </a:cubicBezTo>
                    <a:lnTo>
                      <a:pt x="411" y="2285"/>
                    </a:lnTo>
                    <a:cubicBezTo>
                      <a:pt x="375" y="2097"/>
                      <a:pt x="348" y="1901"/>
                      <a:pt x="312" y="1714"/>
                    </a:cubicBezTo>
                    <a:lnTo>
                      <a:pt x="268" y="1428"/>
                    </a:lnTo>
                    <a:lnTo>
                      <a:pt x="223" y="1143"/>
                    </a:lnTo>
                    <a:cubicBezTo>
                      <a:pt x="188" y="946"/>
                      <a:pt x="152" y="759"/>
                      <a:pt x="116" y="572"/>
                    </a:cubicBezTo>
                    <a:cubicBezTo>
                      <a:pt x="81" y="375"/>
                      <a:pt x="45" y="18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1877558" y="3852618"/>
                <a:ext cx="3844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3" extrusionOk="0">
                    <a:moveTo>
                      <a:pt x="126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32"/>
                      <a:pt x="126" y="232"/>
                    </a:cubicBezTo>
                    <a:cubicBezTo>
                      <a:pt x="188" y="232"/>
                      <a:pt x="242" y="179"/>
                      <a:pt x="242" y="116"/>
                    </a:cubicBezTo>
                    <a:cubicBezTo>
                      <a:pt x="242" y="54"/>
                      <a:pt x="188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1911557" y="4036754"/>
                <a:ext cx="37018" cy="3701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1948416" y="4246628"/>
                <a:ext cx="38448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1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87"/>
                      <a:pt x="54" y="241"/>
                      <a:pt x="117" y="241"/>
                    </a:cubicBezTo>
                    <a:cubicBezTo>
                      <a:pt x="188" y="241"/>
                      <a:pt x="242" y="187"/>
                      <a:pt x="242" y="116"/>
                    </a:cubicBezTo>
                    <a:cubicBezTo>
                      <a:pt x="242" y="54"/>
                      <a:pt x="188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3"/>
              <p:cNvSpPr/>
              <p:nvPr/>
            </p:nvSpPr>
            <p:spPr>
              <a:xfrm>
                <a:off x="1299412" y="2628012"/>
                <a:ext cx="154588" cy="13901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75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49" y="0"/>
                      <a:pt x="410" y="313"/>
                      <a:pt x="616" y="643"/>
                    </a:cubicBezTo>
                    <a:cubicBezTo>
                      <a:pt x="616" y="643"/>
                      <a:pt x="441" y="473"/>
                      <a:pt x="254" y="473"/>
                    </a:cubicBezTo>
                    <a:cubicBezTo>
                      <a:pt x="199" y="473"/>
                      <a:pt x="142" y="488"/>
                      <a:pt x="89" y="527"/>
                    </a:cubicBezTo>
                    <a:cubicBezTo>
                      <a:pt x="89" y="527"/>
                      <a:pt x="9" y="562"/>
                      <a:pt x="0" y="652"/>
                    </a:cubicBezTo>
                    <a:cubicBezTo>
                      <a:pt x="0" y="652"/>
                      <a:pt x="90" y="621"/>
                      <a:pt x="204" y="621"/>
                    </a:cubicBezTo>
                    <a:cubicBezTo>
                      <a:pt x="313" y="621"/>
                      <a:pt x="444" y="649"/>
                      <a:pt x="535" y="759"/>
                    </a:cubicBezTo>
                    <a:lnTo>
                      <a:pt x="758" y="875"/>
                    </a:lnTo>
                    <a:lnTo>
                      <a:pt x="972" y="571"/>
                    </a:lnTo>
                    <a:cubicBezTo>
                      <a:pt x="972" y="571"/>
                      <a:pt x="616" y="232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3"/>
              <p:cNvSpPr/>
              <p:nvPr/>
            </p:nvSpPr>
            <p:spPr>
              <a:xfrm>
                <a:off x="1758561" y="2684730"/>
                <a:ext cx="217027" cy="4686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5" extrusionOk="0">
                    <a:moveTo>
                      <a:pt x="0" y="0"/>
                    </a:moveTo>
                    <a:cubicBezTo>
                      <a:pt x="99" y="72"/>
                      <a:pt x="206" y="125"/>
                      <a:pt x="313" y="170"/>
                    </a:cubicBezTo>
                    <a:cubicBezTo>
                      <a:pt x="429" y="223"/>
                      <a:pt x="545" y="250"/>
                      <a:pt x="670" y="277"/>
                    </a:cubicBezTo>
                    <a:cubicBezTo>
                      <a:pt x="723" y="286"/>
                      <a:pt x="786" y="286"/>
                      <a:pt x="848" y="295"/>
                    </a:cubicBezTo>
                    <a:cubicBezTo>
                      <a:pt x="910" y="295"/>
                      <a:pt x="973" y="286"/>
                      <a:pt x="1026" y="277"/>
                    </a:cubicBezTo>
                    <a:cubicBezTo>
                      <a:pt x="1089" y="277"/>
                      <a:pt x="1151" y="259"/>
                      <a:pt x="1205" y="241"/>
                    </a:cubicBezTo>
                    <a:cubicBezTo>
                      <a:pt x="1267" y="214"/>
                      <a:pt x="1321" y="188"/>
                      <a:pt x="1365" y="161"/>
                    </a:cubicBezTo>
                    <a:lnTo>
                      <a:pt x="1365" y="161"/>
                    </a:lnTo>
                    <a:cubicBezTo>
                      <a:pt x="1312" y="179"/>
                      <a:pt x="1258" y="196"/>
                      <a:pt x="1196" y="214"/>
                    </a:cubicBezTo>
                    <a:cubicBezTo>
                      <a:pt x="1142" y="223"/>
                      <a:pt x="1080" y="241"/>
                      <a:pt x="1026" y="241"/>
                    </a:cubicBezTo>
                    <a:cubicBezTo>
                      <a:pt x="995" y="243"/>
                      <a:pt x="964" y="245"/>
                      <a:pt x="932" y="245"/>
                    </a:cubicBezTo>
                    <a:cubicBezTo>
                      <a:pt x="844" y="245"/>
                      <a:pt x="754" y="236"/>
                      <a:pt x="670" y="223"/>
                    </a:cubicBezTo>
                    <a:cubicBezTo>
                      <a:pt x="554" y="205"/>
                      <a:pt x="447" y="179"/>
                      <a:pt x="331" y="134"/>
                    </a:cubicBezTo>
                    <a:cubicBezTo>
                      <a:pt x="215" y="98"/>
                      <a:pt x="108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985275" y="2806587"/>
                <a:ext cx="48458" cy="20987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21" extrusionOk="0">
                    <a:moveTo>
                      <a:pt x="72" y="0"/>
                    </a:moveTo>
                    <a:cubicBezTo>
                      <a:pt x="126" y="107"/>
                      <a:pt x="170" y="215"/>
                      <a:pt x="197" y="330"/>
                    </a:cubicBezTo>
                    <a:cubicBezTo>
                      <a:pt x="233" y="446"/>
                      <a:pt x="251" y="562"/>
                      <a:pt x="251" y="678"/>
                    </a:cubicBezTo>
                    <a:cubicBezTo>
                      <a:pt x="251" y="741"/>
                      <a:pt x="251" y="794"/>
                      <a:pt x="242" y="857"/>
                    </a:cubicBezTo>
                    <a:cubicBezTo>
                      <a:pt x="233" y="884"/>
                      <a:pt x="224" y="910"/>
                      <a:pt x="224" y="937"/>
                    </a:cubicBezTo>
                    <a:cubicBezTo>
                      <a:pt x="215" y="973"/>
                      <a:pt x="206" y="1000"/>
                      <a:pt x="197" y="1026"/>
                    </a:cubicBezTo>
                    <a:cubicBezTo>
                      <a:pt x="188" y="1053"/>
                      <a:pt x="170" y="1080"/>
                      <a:pt x="161" y="1107"/>
                    </a:cubicBezTo>
                    <a:cubicBezTo>
                      <a:pt x="144" y="1133"/>
                      <a:pt x="135" y="1160"/>
                      <a:pt x="117" y="1178"/>
                    </a:cubicBezTo>
                    <a:cubicBezTo>
                      <a:pt x="81" y="1231"/>
                      <a:pt x="45" y="1276"/>
                      <a:pt x="1" y="1321"/>
                    </a:cubicBezTo>
                    <a:cubicBezTo>
                      <a:pt x="54" y="1285"/>
                      <a:pt x="99" y="1240"/>
                      <a:pt x="135" y="1196"/>
                    </a:cubicBezTo>
                    <a:cubicBezTo>
                      <a:pt x="153" y="1169"/>
                      <a:pt x="170" y="1142"/>
                      <a:pt x="188" y="1124"/>
                    </a:cubicBezTo>
                    <a:cubicBezTo>
                      <a:pt x="197" y="1098"/>
                      <a:pt x="215" y="1071"/>
                      <a:pt x="233" y="1044"/>
                    </a:cubicBezTo>
                    <a:cubicBezTo>
                      <a:pt x="286" y="928"/>
                      <a:pt x="304" y="803"/>
                      <a:pt x="304" y="678"/>
                    </a:cubicBezTo>
                    <a:cubicBezTo>
                      <a:pt x="304" y="554"/>
                      <a:pt x="277" y="438"/>
                      <a:pt x="233" y="322"/>
                    </a:cubicBezTo>
                    <a:cubicBezTo>
                      <a:pt x="197" y="206"/>
                      <a:pt x="144" y="99"/>
                      <a:pt x="72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747280" y="2815007"/>
                <a:ext cx="122018" cy="14060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85" extrusionOk="0">
                    <a:moveTo>
                      <a:pt x="0" y="1"/>
                    </a:moveTo>
                    <a:lnTo>
                      <a:pt x="36" y="54"/>
                    </a:lnTo>
                    <a:cubicBezTo>
                      <a:pt x="80" y="117"/>
                      <a:pt x="116" y="188"/>
                      <a:pt x="143" y="260"/>
                    </a:cubicBezTo>
                    <a:cubicBezTo>
                      <a:pt x="179" y="340"/>
                      <a:pt x="196" y="411"/>
                      <a:pt x="196" y="492"/>
                    </a:cubicBezTo>
                    <a:cubicBezTo>
                      <a:pt x="205" y="563"/>
                      <a:pt x="187" y="643"/>
                      <a:pt x="152" y="706"/>
                    </a:cubicBezTo>
                    <a:cubicBezTo>
                      <a:pt x="143" y="724"/>
                      <a:pt x="134" y="741"/>
                      <a:pt x="125" y="759"/>
                    </a:cubicBezTo>
                    <a:cubicBezTo>
                      <a:pt x="116" y="777"/>
                      <a:pt x="98" y="786"/>
                      <a:pt x="89" y="804"/>
                    </a:cubicBezTo>
                    <a:cubicBezTo>
                      <a:pt x="71" y="822"/>
                      <a:pt x="63" y="831"/>
                      <a:pt x="45" y="848"/>
                    </a:cubicBezTo>
                    <a:cubicBezTo>
                      <a:pt x="36" y="857"/>
                      <a:pt x="18" y="875"/>
                      <a:pt x="0" y="884"/>
                    </a:cubicBezTo>
                    <a:cubicBezTo>
                      <a:pt x="71" y="848"/>
                      <a:pt x="143" y="804"/>
                      <a:pt x="187" y="732"/>
                    </a:cubicBezTo>
                    <a:cubicBezTo>
                      <a:pt x="241" y="661"/>
                      <a:pt x="259" y="572"/>
                      <a:pt x="250" y="483"/>
                    </a:cubicBezTo>
                    <a:cubicBezTo>
                      <a:pt x="250" y="402"/>
                      <a:pt x="232" y="322"/>
                      <a:pt x="196" y="242"/>
                    </a:cubicBezTo>
                    <a:cubicBezTo>
                      <a:pt x="179" y="189"/>
                      <a:pt x="154" y="140"/>
                      <a:pt x="123" y="96"/>
                    </a:cubicBezTo>
                    <a:lnTo>
                      <a:pt x="123" y="96"/>
                    </a:lnTo>
                    <a:cubicBezTo>
                      <a:pt x="184" y="124"/>
                      <a:pt x="246" y="156"/>
                      <a:pt x="303" y="188"/>
                    </a:cubicBezTo>
                    <a:cubicBezTo>
                      <a:pt x="384" y="242"/>
                      <a:pt x="455" y="295"/>
                      <a:pt x="526" y="358"/>
                    </a:cubicBezTo>
                    <a:cubicBezTo>
                      <a:pt x="598" y="420"/>
                      <a:pt x="651" y="501"/>
                      <a:pt x="696" y="581"/>
                    </a:cubicBezTo>
                    <a:cubicBezTo>
                      <a:pt x="714" y="625"/>
                      <a:pt x="723" y="670"/>
                      <a:pt x="741" y="715"/>
                    </a:cubicBezTo>
                    <a:cubicBezTo>
                      <a:pt x="749" y="759"/>
                      <a:pt x="749" y="804"/>
                      <a:pt x="749" y="857"/>
                    </a:cubicBezTo>
                    <a:cubicBezTo>
                      <a:pt x="758" y="813"/>
                      <a:pt x="767" y="759"/>
                      <a:pt x="758" y="715"/>
                    </a:cubicBezTo>
                    <a:cubicBezTo>
                      <a:pt x="758" y="661"/>
                      <a:pt x="749" y="616"/>
                      <a:pt x="732" y="563"/>
                    </a:cubicBezTo>
                    <a:cubicBezTo>
                      <a:pt x="687" y="474"/>
                      <a:pt x="634" y="393"/>
                      <a:pt x="562" y="322"/>
                    </a:cubicBezTo>
                    <a:cubicBezTo>
                      <a:pt x="526" y="286"/>
                      <a:pt x="491" y="260"/>
                      <a:pt x="446" y="224"/>
                    </a:cubicBezTo>
                    <a:cubicBezTo>
                      <a:pt x="410" y="197"/>
                      <a:pt x="366" y="170"/>
                      <a:pt x="330" y="144"/>
                    </a:cubicBezTo>
                    <a:cubicBezTo>
                      <a:pt x="286" y="117"/>
                      <a:pt x="241" y="99"/>
                      <a:pt x="196" y="72"/>
                    </a:cubicBezTo>
                    <a:cubicBezTo>
                      <a:pt x="152" y="54"/>
                      <a:pt x="107" y="37"/>
                      <a:pt x="63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309262" y="2761149"/>
                <a:ext cx="85158" cy="20717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304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0" y="54"/>
                      <a:pt x="331" y="144"/>
                      <a:pt x="250" y="242"/>
                    </a:cubicBezTo>
                    <a:cubicBezTo>
                      <a:pt x="241" y="251"/>
                      <a:pt x="232" y="269"/>
                      <a:pt x="224" y="277"/>
                    </a:cubicBezTo>
                    <a:lnTo>
                      <a:pt x="197" y="313"/>
                    </a:lnTo>
                    <a:cubicBezTo>
                      <a:pt x="188" y="331"/>
                      <a:pt x="179" y="340"/>
                      <a:pt x="170" y="358"/>
                    </a:cubicBezTo>
                    <a:lnTo>
                      <a:pt x="152" y="393"/>
                    </a:lnTo>
                    <a:lnTo>
                      <a:pt x="125" y="438"/>
                    </a:lnTo>
                    <a:cubicBezTo>
                      <a:pt x="116" y="456"/>
                      <a:pt x="116" y="465"/>
                      <a:pt x="108" y="483"/>
                    </a:cubicBezTo>
                    <a:lnTo>
                      <a:pt x="90" y="527"/>
                    </a:lnTo>
                    <a:cubicBezTo>
                      <a:pt x="81" y="536"/>
                      <a:pt x="81" y="554"/>
                      <a:pt x="72" y="572"/>
                    </a:cubicBezTo>
                    <a:lnTo>
                      <a:pt x="45" y="661"/>
                    </a:lnTo>
                    <a:cubicBezTo>
                      <a:pt x="36" y="670"/>
                      <a:pt x="36" y="688"/>
                      <a:pt x="36" y="706"/>
                    </a:cubicBezTo>
                    <a:lnTo>
                      <a:pt x="27" y="750"/>
                    </a:lnTo>
                    <a:cubicBezTo>
                      <a:pt x="9" y="813"/>
                      <a:pt x="9" y="875"/>
                      <a:pt x="1" y="938"/>
                    </a:cubicBezTo>
                    <a:cubicBezTo>
                      <a:pt x="1" y="964"/>
                      <a:pt x="1" y="1000"/>
                      <a:pt x="1" y="1027"/>
                    </a:cubicBezTo>
                    <a:lnTo>
                      <a:pt x="1" y="1125"/>
                    </a:lnTo>
                    <a:cubicBezTo>
                      <a:pt x="1" y="1178"/>
                      <a:pt x="9" y="1241"/>
                      <a:pt x="18" y="1303"/>
                    </a:cubicBezTo>
                    <a:cubicBezTo>
                      <a:pt x="18" y="1241"/>
                      <a:pt x="18" y="1178"/>
                      <a:pt x="18" y="1125"/>
                    </a:cubicBezTo>
                    <a:lnTo>
                      <a:pt x="27" y="1027"/>
                    </a:lnTo>
                    <a:cubicBezTo>
                      <a:pt x="36" y="1000"/>
                      <a:pt x="36" y="964"/>
                      <a:pt x="36" y="938"/>
                    </a:cubicBezTo>
                    <a:cubicBezTo>
                      <a:pt x="45" y="875"/>
                      <a:pt x="54" y="822"/>
                      <a:pt x="72" y="759"/>
                    </a:cubicBezTo>
                    <a:lnTo>
                      <a:pt x="81" y="715"/>
                    </a:lnTo>
                    <a:cubicBezTo>
                      <a:pt x="81" y="697"/>
                      <a:pt x="90" y="688"/>
                      <a:pt x="90" y="670"/>
                    </a:cubicBezTo>
                    <a:lnTo>
                      <a:pt x="116" y="590"/>
                    </a:lnTo>
                    <a:cubicBezTo>
                      <a:pt x="161" y="474"/>
                      <a:pt x="215" y="367"/>
                      <a:pt x="286" y="269"/>
                    </a:cubicBezTo>
                    <a:cubicBezTo>
                      <a:pt x="348" y="162"/>
                      <a:pt x="438" y="72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518977" y="2888725"/>
                <a:ext cx="58308" cy="7530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74" extrusionOk="0">
                    <a:moveTo>
                      <a:pt x="367" y="1"/>
                    </a:moveTo>
                    <a:cubicBezTo>
                      <a:pt x="358" y="28"/>
                      <a:pt x="349" y="54"/>
                      <a:pt x="340" y="81"/>
                    </a:cubicBezTo>
                    <a:lnTo>
                      <a:pt x="331" y="117"/>
                    </a:lnTo>
                    <a:cubicBezTo>
                      <a:pt x="322" y="126"/>
                      <a:pt x="322" y="144"/>
                      <a:pt x="313" y="152"/>
                    </a:cubicBezTo>
                    <a:cubicBezTo>
                      <a:pt x="304" y="170"/>
                      <a:pt x="295" y="197"/>
                      <a:pt x="286" y="224"/>
                    </a:cubicBezTo>
                    <a:cubicBezTo>
                      <a:pt x="268" y="242"/>
                      <a:pt x="260" y="268"/>
                      <a:pt x="242" y="286"/>
                    </a:cubicBezTo>
                    <a:cubicBezTo>
                      <a:pt x="188" y="367"/>
                      <a:pt x="99" y="438"/>
                      <a:pt x="1" y="474"/>
                    </a:cubicBezTo>
                    <a:cubicBezTo>
                      <a:pt x="54" y="474"/>
                      <a:pt x="108" y="456"/>
                      <a:pt x="161" y="429"/>
                    </a:cubicBezTo>
                    <a:cubicBezTo>
                      <a:pt x="206" y="402"/>
                      <a:pt x="251" y="358"/>
                      <a:pt x="286" y="313"/>
                    </a:cubicBezTo>
                    <a:cubicBezTo>
                      <a:pt x="313" y="268"/>
                      <a:pt x="340" y="215"/>
                      <a:pt x="349" y="161"/>
                    </a:cubicBezTo>
                    <a:cubicBezTo>
                      <a:pt x="358" y="135"/>
                      <a:pt x="358" y="108"/>
                      <a:pt x="367" y="81"/>
                    </a:cubicBezTo>
                    <a:cubicBezTo>
                      <a:pt x="367" y="54"/>
                      <a:pt x="367" y="28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913823" y="3105589"/>
                <a:ext cx="415465" cy="66347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4176" extrusionOk="0">
                    <a:moveTo>
                      <a:pt x="1071" y="1"/>
                    </a:moveTo>
                    <a:lnTo>
                      <a:pt x="1" y="188"/>
                    </a:lnTo>
                    <a:cubicBezTo>
                      <a:pt x="1" y="188"/>
                      <a:pt x="81" y="1803"/>
                      <a:pt x="527" y="2240"/>
                    </a:cubicBezTo>
                    <a:cubicBezTo>
                      <a:pt x="973" y="2668"/>
                      <a:pt x="1294" y="4176"/>
                      <a:pt x="1294" y="4176"/>
                    </a:cubicBezTo>
                    <a:cubicBezTo>
                      <a:pt x="1678" y="3525"/>
                      <a:pt x="1544" y="3114"/>
                      <a:pt x="1544" y="3114"/>
                    </a:cubicBezTo>
                    <a:lnTo>
                      <a:pt x="1544" y="3114"/>
                    </a:lnTo>
                    <a:cubicBezTo>
                      <a:pt x="1874" y="3346"/>
                      <a:pt x="1990" y="4087"/>
                      <a:pt x="1990" y="4087"/>
                    </a:cubicBezTo>
                    <a:cubicBezTo>
                      <a:pt x="2293" y="3801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365" y="3355"/>
                      <a:pt x="2498" y="3864"/>
                      <a:pt x="2498" y="3864"/>
                    </a:cubicBezTo>
                    <a:cubicBezTo>
                      <a:pt x="2614" y="2918"/>
                      <a:pt x="2400" y="2374"/>
                      <a:pt x="2266" y="2133"/>
                    </a:cubicBezTo>
                    <a:cubicBezTo>
                      <a:pt x="2213" y="2053"/>
                      <a:pt x="2151" y="1981"/>
                      <a:pt x="2070" y="1919"/>
                    </a:cubicBezTo>
                    <a:cubicBezTo>
                      <a:pt x="777" y="929"/>
                      <a:pt x="1071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078258" y="3075880"/>
                <a:ext cx="143308" cy="3118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963" extrusionOk="0">
                    <a:moveTo>
                      <a:pt x="54" y="0"/>
                    </a:moveTo>
                    <a:cubicBezTo>
                      <a:pt x="0" y="179"/>
                      <a:pt x="0" y="375"/>
                      <a:pt x="18" y="562"/>
                    </a:cubicBezTo>
                    <a:cubicBezTo>
                      <a:pt x="36" y="750"/>
                      <a:pt x="90" y="937"/>
                      <a:pt x="170" y="1116"/>
                    </a:cubicBezTo>
                    <a:cubicBezTo>
                      <a:pt x="206" y="1196"/>
                      <a:pt x="250" y="1285"/>
                      <a:pt x="304" y="1365"/>
                    </a:cubicBezTo>
                    <a:cubicBezTo>
                      <a:pt x="322" y="1401"/>
                      <a:pt x="357" y="1446"/>
                      <a:pt x="384" y="1481"/>
                    </a:cubicBezTo>
                    <a:cubicBezTo>
                      <a:pt x="393" y="1499"/>
                      <a:pt x="411" y="1517"/>
                      <a:pt x="429" y="1535"/>
                    </a:cubicBezTo>
                    <a:cubicBezTo>
                      <a:pt x="438" y="1553"/>
                      <a:pt x="455" y="1570"/>
                      <a:pt x="473" y="1588"/>
                    </a:cubicBezTo>
                    <a:cubicBezTo>
                      <a:pt x="598" y="1740"/>
                      <a:pt x="741" y="1865"/>
                      <a:pt x="901" y="1963"/>
                    </a:cubicBezTo>
                    <a:cubicBezTo>
                      <a:pt x="750" y="1847"/>
                      <a:pt x="616" y="1713"/>
                      <a:pt x="500" y="1570"/>
                    </a:cubicBezTo>
                    <a:cubicBezTo>
                      <a:pt x="482" y="1553"/>
                      <a:pt x="473" y="1535"/>
                      <a:pt x="455" y="1517"/>
                    </a:cubicBezTo>
                    <a:cubicBezTo>
                      <a:pt x="446" y="1490"/>
                      <a:pt x="429" y="1472"/>
                      <a:pt x="420" y="1455"/>
                    </a:cubicBezTo>
                    <a:cubicBezTo>
                      <a:pt x="393" y="1419"/>
                      <a:pt x="366" y="1383"/>
                      <a:pt x="339" y="1339"/>
                    </a:cubicBezTo>
                    <a:cubicBezTo>
                      <a:pt x="313" y="1303"/>
                      <a:pt x="295" y="1258"/>
                      <a:pt x="268" y="1223"/>
                    </a:cubicBezTo>
                    <a:cubicBezTo>
                      <a:pt x="250" y="1178"/>
                      <a:pt x="232" y="1133"/>
                      <a:pt x="214" y="1089"/>
                    </a:cubicBezTo>
                    <a:cubicBezTo>
                      <a:pt x="170" y="1008"/>
                      <a:pt x="143" y="919"/>
                      <a:pt x="116" y="830"/>
                    </a:cubicBezTo>
                    <a:cubicBezTo>
                      <a:pt x="90" y="741"/>
                      <a:pt x="72" y="652"/>
                      <a:pt x="54" y="562"/>
                    </a:cubicBezTo>
                    <a:cubicBezTo>
                      <a:pt x="45" y="464"/>
                      <a:pt x="36" y="375"/>
                      <a:pt x="36" y="277"/>
                    </a:cubicBezTo>
                    <a:cubicBezTo>
                      <a:pt x="36" y="188"/>
                      <a:pt x="36" y="90"/>
                      <a:pt x="54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3"/>
              <p:cNvSpPr/>
              <p:nvPr/>
            </p:nvSpPr>
            <p:spPr>
              <a:xfrm>
                <a:off x="895393" y="3182167"/>
                <a:ext cx="103588" cy="285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794" extrusionOk="0">
                    <a:moveTo>
                      <a:pt x="81" y="0"/>
                    </a:moveTo>
                    <a:cubicBezTo>
                      <a:pt x="45" y="81"/>
                      <a:pt x="36" y="161"/>
                      <a:pt x="18" y="241"/>
                    </a:cubicBezTo>
                    <a:cubicBezTo>
                      <a:pt x="9" y="331"/>
                      <a:pt x="1" y="411"/>
                      <a:pt x="1" y="491"/>
                    </a:cubicBezTo>
                    <a:cubicBezTo>
                      <a:pt x="1" y="661"/>
                      <a:pt x="27" y="830"/>
                      <a:pt x="81" y="991"/>
                    </a:cubicBezTo>
                    <a:cubicBezTo>
                      <a:pt x="99" y="1071"/>
                      <a:pt x="134" y="1151"/>
                      <a:pt x="170" y="1223"/>
                    </a:cubicBezTo>
                    <a:cubicBezTo>
                      <a:pt x="206" y="1294"/>
                      <a:pt x="250" y="1365"/>
                      <a:pt x="304" y="1437"/>
                    </a:cubicBezTo>
                    <a:cubicBezTo>
                      <a:pt x="402" y="1571"/>
                      <a:pt x="518" y="1695"/>
                      <a:pt x="652" y="1794"/>
                    </a:cubicBezTo>
                    <a:cubicBezTo>
                      <a:pt x="536" y="1678"/>
                      <a:pt x="429" y="1553"/>
                      <a:pt x="340" y="1410"/>
                    </a:cubicBezTo>
                    <a:cubicBezTo>
                      <a:pt x="295" y="1348"/>
                      <a:pt x="250" y="1276"/>
                      <a:pt x="215" y="1205"/>
                    </a:cubicBezTo>
                    <a:cubicBezTo>
                      <a:pt x="179" y="1125"/>
                      <a:pt x="143" y="1053"/>
                      <a:pt x="125" y="973"/>
                    </a:cubicBezTo>
                    <a:cubicBezTo>
                      <a:pt x="72" y="821"/>
                      <a:pt x="45" y="661"/>
                      <a:pt x="36" y="491"/>
                    </a:cubicBezTo>
                    <a:cubicBezTo>
                      <a:pt x="27" y="331"/>
                      <a:pt x="36" y="161"/>
                      <a:pt x="81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1863418" y="3297033"/>
                <a:ext cx="66729" cy="12900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12" extrusionOk="0">
                    <a:moveTo>
                      <a:pt x="10" y="0"/>
                    </a:moveTo>
                    <a:cubicBezTo>
                      <a:pt x="1" y="80"/>
                      <a:pt x="10" y="161"/>
                      <a:pt x="27" y="232"/>
                    </a:cubicBezTo>
                    <a:cubicBezTo>
                      <a:pt x="45" y="312"/>
                      <a:pt x="72" y="393"/>
                      <a:pt x="108" y="455"/>
                    </a:cubicBezTo>
                    <a:cubicBezTo>
                      <a:pt x="152" y="526"/>
                      <a:pt x="197" y="598"/>
                      <a:pt x="250" y="651"/>
                    </a:cubicBezTo>
                    <a:cubicBezTo>
                      <a:pt x="268" y="687"/>
                      <a:pt x="304" y="714"/>
                      <a:pt x="331" y="741"/>
                    </a:cubicBezTo>
                    <a:cubicBezTo>
                      <a:pt x="357" y="767"/>
                      <a:pt x="393" y="794"/>
                      <a:pt x="420" y="812"/>
                    </a:cubicBezTo>
                    <a:cubicBezTo>
                      <a:pt x="393" y="785"/>
                      <a:pt x="375" y="749"/>
                      <a:pt x="349" y="723"/>
                    </a:cubicBezTo>
                    <a:lnTo>
                      <a:pt x="313" y="678"/>
                    </a:lnTo>
                    <a:cubicBezTo>
                      <a:pt x="304" y="660"/>
                      <a:pt x="286" y="642"/>
                      <a:pt x="277" y="633"/>
                    </a:cubicBezTo>
                    <a:cubicBezTo>
                      <a:pt x="259" y="598"/>
                      <a:pt x="233" y="571"/>
                      <a:pt x="215" y="535"/>
                    </a:cubicBezTo>
                    <a:cubicBezTo>
                      <a:pt x="206" y="517"/>
                      <a:pt x="188" y="500"/>
                      <a:pt x="179" y="482"/>
                    </a:cubicBezTo>
                    <a:lnTo>
                      <a:pt x="152" y="437"/>
                    </a:lnTo>
                    <a:cubicBezTo>
                      <a:pt x="117" y="366"/>
                      <a:pt x="90" y="294"/>
                      <a:pt x="63" y="223"/>
                    </a:cubicBezTo>
                    <a:cubicBezTo>
                      <a:pt x="36" y="152"/>
                      <a:pt x="18" y="80"/>
                      <a:pt x="10" y="0"/>
                    </a:cubicBezTo>
                    <a:close/>
                  </a:path>
                </a:pathLst>
              </a:custGeom>
              <a:solidFill>
                <a:srgbClr val="2F20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1501978" y="2968162"/>
                <a:ext cx="86588" cy="6958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" y="45"/>
                      <a:pt x="81" y="81"/>
                      <a:pt x="126" y="116"/>
                    </a:cubicBezTo>
                    <a:cubicBezTo>
                      <a:pt x="161" y="161"/>
                      <a:pt x="206" y="197"/>
                      <a:pt x="251" y="232"/>
                    </a:cubicBezTo>
                    <a:cubicBezTo>
                      <a:pt x="295" y="268"/>
                      <a:pt x="340" y="304"/>
                      <a:pt x="384" y="339"/>
                    </a:cubicBezTo>
                    <a:cubicBezTo>
                      <a:pt x="429" y="366"/>
                      <a:pt x="474" y="402"/>
                      <a:pt x="518" y="438"/>
                    </a:cubicBezTo>
                    <a:lnTo>
                      <a:pt x="545" y="402"/>
                    </a:lnTo>
                    <a:cubicBezTo>
                      <a:pt x="500" y="357"/>
                      <a:pt x="456" y="322"/>
                      <a:pt x="420" y="295"/>
                    </a:cubicBezTo>
                    <a:cubicBezTo>
                      <a:pt x="375" y="259"/>
                      <a:pt x="331" y="223"/>
                      <a:pt x="286" y="188"/>
                    </a:cubicBezTo>
                    <a:cubicBezTo>
                      <a:pt x="233" y="152"/>
                      <a:pt x="188" y="125"/>
                      <a:pt x="144" y="90"/>
                    </a:cubicBezTo>
                    <a:cubicBezTo>
                      <a:pt x="99" y="63"/>
                      <a:pt x="54" y="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53"/>
            <p:cNvGrpSpPr/>
            <p:nvPr/>
          </p:nvGrpSpPr>
          <p:grpSpPr>
            <a:xfrm>
              <a:off x="1847908" y="1298010"/>
              <a:ext cx="866045" cy="769760"/>
              <a:chOff x="1347210" y="2610751"/>
              <a:chExt cx="344599" cy="306287"/>
            </a:xfrm>
          </p:grpSpPr>
          <p:sp>
            <p:nvSpPr>
              <p:cNvPr id="1681" name="Google Shape;1681;p53"/>
              <p:cNvSpPr/>
              <p:nvPr/>
            </p:nvSpPr>
            <p:spPr>
              <a:xfrm>
                <a:off x="1347210" y="2699253"/>
                <a:ext cx="344599" cy="217784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3445" extrusionOk="0">
                    <a:moveTo>
                      <a:pt x="1810" y="1"/>
                    </a:moveTo>
                    <a:cubicBezTo>
                      <a:pt x="957" y="1"/>
                      <a:pt x="910" y="830"/>
                      <a:pt x="910" y="830"/>
                    </a:cubicBezTo>
                    <a:cubicBezTo>
                      <a:pt x="874" y="838"/>
                      <a:pt x="330" y="954"/>
                      <a:pt x="161" y="1409"/>
                    </a:cubicBezTo>
                    <a:cubicBezTo>
                      <a:pt x="0" y="1847"/>
                      <a:pt x="232" y="2417"/>
                      <a:pt x="767" y="2667"/>
                    </a:cubicBezTo>
                    <a:cubicBezTo>
                      <a:pt x="767" y="2667"/>
                      <a:pt x="767" y="3140"/>
                      <a:pt x="1231" y="3336"/>
                    </a:cubicBezTo>
                    <a:cubicBezTo>
                      <a:pt x="1412" y="3416"/>
                      <a:pt x="1564" y="3445"/>
                      <a:pt x="1688" y="3445"/>
                    </a:cubicBezTo>
                    <a:cubicBezTo>
                      <a:pt x="1993" y="3445"/>
                      <a:pt x="2132" y="3274"/>
                      <a:pt x="2132" y="3274"/>
                    </a:cubicBezTo>
                    <a:cubicBezTo>
                      <a:pt x="2356" y="3375"/>
                      <a:pt x="2570" y="3411"/>
                      <a:pt x="2764" y="3411"/>
                    </a:cubicBezTo>
                    <a:cubicBezTo>
                      <a:pt x="3274" y="3411"/>
                      <a:pt x="3640" y="3158"/>
                      <a:pt x="3640" y="3158"/>
                    </a:cubicBezTo>
                    <a:cubicBezTo>
                      <a:pt x="3640" y="3158"/>
                      <a:pt x="3824" y="3366"/>
                      <a:pt x="4146" y="3366"/>
                    </a:cubicBezTo>
                    <a:cubicBezTo>
                      <a:pt x="4213" y="3366"/>
                      <a:pt x="4285" y="3358"/>
                      <a:pt x="4363" y="3336"/>
                    </a:cubicBezTo>
                    <a:cubicBezTo>
                      <a:pt x="4818" y="3211"/>
                      <a:pt x="4728" y="2667"/>
                      <a:pt x="4728" y="2667"/>
                    </a:cubicBezTo>
                    <a:cubicBezTo>
                      <a:pt x="5273" y="2132"/>
                      <a:pt x="5451" y="1392"/>
                      <a:pt x="5183" y="838"/>
                    </a:cubicBezTo>
                    <a:cubicBezTo>
                      <a:pt x="5006" y="475"/>
                      <a:pt x="4565" y="75"/>
                      <a:pt x="4113" y="75"/>
                    </a:cubicBezTo>
                    <a:cubicBezTo>
                      <a:pt x="4065" y="75"/>
                      <a:pt x="4018" y="80"/>
                      <a:pt x="3970" y="89"/>
                    </a:cubicBezTo>
                    <a:cubicBezTo>
                      <a:pt x="3783" y="134"/>
                      <a:pt x="3649" y="232"/>
                      <a:pt x="3560" y="312"/>
                    </a:cubicBezTo>
                    <a:cubicBezTo>
                      <a:pt x="3480" y="280"/>
                      <a:pt x="3409" y="266"/>
                      <a:pt x="3345" y="266"/>
                    </a:cubicBezTo>
                    <a:cubicBezTo>
                      <a:pt x="3058" y="266"/>
                      <a:pt x="2926" y="535"/>
                      <a:pt x="2926" y="535"/>
                    </a:cubicBezTo>
                    <a:cubicBezTo>
                      <a:pt x="2914" y="559"/>
                      <a:pt x="2819" y="563"/>
                      <a:pt x="2757" y="563"/>
                    </a:cubicBezTo>
                    <a:cubicBezTo>
                      <a:pt x="2726" y="563"/>
                      <a:pt x="2703" y="562"/>
                      <a:pt x="2703" y="562"/>
                    </a:cubicBezTo>
                    <a:cubicBezTo>
                      <a:pt x="2650" y="205"/>
                      <a:pt x="2284" y="71"/>
                      <a:pt x="2284" y="71"/>
                    </a:cubicBezTo>
                    <a:cubicBezTo>
                      <a:pt x="2103" y="22"/>
                      <a:pt x="1946" y="1"/>
                      <a:pt x="1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3"/>
              <p:cNvSpPr/>
              <p:nvPr/>
            </p:nvSpPr>
            <p:spPr>
              <a:xfrm>
                <a:off x="1476930" y="2700897"/>
                <a:ext cx="75608" cy="632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0" extrusionOk="0">
                    <a:moveTo>
                      <a:pt x="0" y="1"/>
                    </a:moveTo>
                    <a:cubicBezTo>
                      <a:pt x="36" y="10"/>
                      <a:pt x="71" y="18"/>
                      <a:pt x="107" y="27"/>
                    </a:cubicBezTo>
                    <a:cubicBezTo>
                      <a:pt x="143" y="36"/>
                      <a:pt x="178" y="45"/>
                      <a:pt x="214" y="63"/>
                    </a:cubicBezTo>
                    <a:cubicBezTo>
                      <a:pt x="286" y="90"/>
                      <a:pt x="348" y="126"/>
                      <a:pt x="402" y="170"/>
                    </a:cubicBezTo>
                    <a:cubicBezTo>
                      <a:pt x="464" y="215"/>
                      <a:pt x="509" y="277"/>
                      <a:pt x="553" y="340"/>
                    </a:cubicBezTo>
                    <a:cubicBezTo>
                      <a:pt x="571" y="366"/>
                      <a:pt x="589" y="402"/>
                      <a:pt x="598" y="429"/>
                    </a:cubicBezTo>
                    <a:cubicBezTo>
                      <a:pt x="616" y="465"/>
                      <a:pt x="625" y="500"/>
                      <a:pt x="633" y="536"/>
                    </a:cubicBezTo>
                    <a:lnTo>
                      <a:pt x="633" y="554"/>
                    </a:lnTo>
                    <a:lnTo>
                      <a:pt x="660" y="554"/>
                    </a:lnTo>
                    <a:cubicBezTo>
                      <a:pt x="687" y="545"/>
                      <a:pt x="723" y="545"/>
                      <a:pt x="758" y="545"/>
                    </a:cubicBezTo>
                    <a:cubicBezTo>
                      <a:pt x="794" y="545"/>
                      <a:pt x="821" y="554"/>
                      <a:pt x="856" y="554"/>
                    </a:cubicBezTo>
                    <a:cubicBezTo>
                      <a:pt x="919" y="572"/>
                      <a:pt x="990" y="598"/>
                      <a:pt x="1035" y="634"/>
                    </a:cubicBezTo>
                    <a:cubicBezTo>
                      <a:pt x="1088" y="679"/>
                      <a:pt x="1124" y="732"/>
                      <a:pt x="1151" y="795"/>
                    </a:cubicBezTo>
                    <a:cubicBezTo>
                      <a:pt x="1178" y="866"/>
                      <a:pt x="1187" y="928"/>
                      <a:pt x="1187" y="1000"/>
                    </a:cubicBezTo>
                    <a:cubicBezTo>
                      <a:pt x="1195" y="928"/>
                      <a:pt x="1195" y="857"/>
                      <a:pt x="1178" y="795"/>
                    </a:cubicBezTo>
                    <a:cubicBezTo>
                      <a:pt x="1169" y="777"/>
                      <a:pt x="1160" y="759"/>
                      <a:pt x="1160" y="741"/>
                    </a:cubicBezTo>
                    <a:cubicBezTo>
                      <a:pt x="1151" y="723"/>
                      <a:pt x="1142" y="705"/>
                      <a:pt x="1133" y="688"/>
                    </a:cubicBezTo>
                    <a:cubicBezTo>
                      <a:pt x="1115" y="661"/>
                      <a:pt x="1088" y="634"/>
                      <a:pt x="1062" y="607"/>
                    </a:cubicBezTo>
                    <a:cubicBezTo>
                      <a:pt x="1008" y="554"/>
                      <a:pt x="937" y="527"/>
                      <a:pt x="865" y="518"/>
                    </a:cubicBezTo>
                    <a:cubicBezTo>
                      <a:pt x="824" y="508"/>
                      <a:pt x="782" y="503"/>
                      <a:pt x="740" y="503"/>
                    </a:cubicBezTo>
                    <a:cubicBezTo>
                      <a:pt x="715" y="503"/>
                      <a:pt x="691" y="505"/>
                      <a:pt x="666" y="507"/>
                    </a:cubicBezTo>
                    <a:lnTo>
                      <a:pt x="666" y="507"/>
                    </a:lnTo>
                    <a:cubicBezTo>
                      <a:pt x="655" y="441"/>
                      <a:pt x="629" y="370"/>
                      <a:pt x="589" y="313"/>
                    </a:cubicBezTo>
                    <a:cubicBezTo>
                      <a:pt x="544" y="242"/>
                      <a:pt x="491" y="188"/>
                      <a:pt x="428" y="143"/>
                    </a:cubicBezTo>
                    <a:cubicBezTo>
                      <a:pt x="366" y="99"/>
                      <a:pt x="294" y="63"/>
                      <a:pt x="223" y="36"/>
                    </a:cubicBezTo>
                    <a:cubicBezTo>
                      <a:pt x="152" y="18"/>
                      <a:pt x="8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3"/>
              <p:cNvSpPr/>
              <p:nvPr/>
            </p:nvSpPr>
            <p:spPr>
              <a:xfrm>
                <a:off x="1363014" y="2838518"/>
                <a:ext cx="81234" cy="3116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3" extrusionOk="0">
                    <a:moveTo>
                      <a:pt x="0" y="0"/>
                    </a:moveTo>
                    <a:cubicBezTo>
                      <a:pt x="62" y="116"/>
                      <a:pt x="143" y="223"/>
                      <a:pt x="241" y="304"/>
                    </a:cubicBezTo>
                    <a:cubicBezTo>
                      <a:pt x="330" y="393"/>
                      <a:pt x="455" y="464"/>
                      <a:pt x="580" y="482"/>
                    </a:cubicBezTo>
                    <a:cubicBezTo>
                      <a:pt x="610" y="490"/>
                      <a:pt x="639" y="492"/>
                      <a:pt x="667" y="492"/>
                    </a:cubicBezTo>
                    <a:cubicBezTo>
                      <a:pt x="706" y="492"/>
                      <a:pt x="744" y="487"/>
                      <a:pt x="785" y="482"/>
                    </a:cubicBezTo>
                    <a:lnTo>
                      <a:pt x="812" y="482"/>
                    </a:lnTo>
                    <a:lnTo>
                      <a:pt x="830" y="473"/>
                    </a:lnTo>
                    <a:cubicBezTo>
                      <a:pt x="848" y="464"/>
                      <a:pt x="865" y="464"/>
                      <a:pt x="883" y="455"/>
                    </a:cubicBezTo>
                    <a:cubicBezTo>
                      <a:pt x="910" y="446"/>
                      <a:pt x="946" y="437"/>
                      <a:pt x="972" y="420"/>
                    </a:cubicBezTo>
                    <a:cubicBezTo>
                      <a:pt x="1035" y="393"/>
                      <a:pt x="1088" y="357"/>
                      <a:pt x="1142" y="322"/>
                    </a:cubicBezTo>
                    <a:cubicBezTo>
                      <a:pt x="1169" y="304"/>
                      <a:pt x="1187" y="277"/>
                      <a:pt x="1213" y="259"/>
                    </a:cubicBezTo>
                    <a:lnTo>
                      <a:pt x="1285" y="188"/>
                    </a:lnTo>
                    <a:lnTo>
                      <a:pt x="1258" y="161"/>
                    </a:lnTo>
                    <a:cubicBezTo>
                      <a:pt x="1169" y="250"/>
                      <a:pt x="1062" y="330"/>
                      <a:pt x="955" y="384"/>
                    </a:cubicBezTo>
                    <a:cubicBezTo>
                      <a:pt x="892" y="411"/>
                      <a:pt x="839" y="429"/>
                      <a:pt x="776" y="437"/>
                    </a:cubicBezTo>
                    <a:cubicBezTo>
                      <a:pt x="732" y="444"/>
                      <a:pt x="688" y="450"/>
                      <a:pt x="644" y="450"/>
                    </a:cubicBezTo>
                    <a:cubicBezTo>
                      <a:pt x="625" y="450"/>
                      <a:pt x="607" y="449"/>
                      <a:pt x="589" y="446"/>
                    </a:cubicBezTo>
                    <a:cubicBezTo>
                      <a:pt x="526" y="437"/>
                      <a:pt x="473" y="420"/>
                      <a:pt x="410" y="384"/>
                    </a:cubicBezTo>
                    <a:cubicBezTo>
                      <a:pt x="357" y="357"/>
                      <a:pt x="303" y="322"/>
                      <a:pt x="259" y="286"/>
                    </a:cubicBezTo>
                    <a:cubicBezTo>
                      <a:pt x="205" y="250"/>
                      <a:pt x="161" y="206"/>
                      <a:pt x="116" y="152"/>
                    </a:cubicBezTo>
                    <a:cubicBezTo>
                      <a:pt x="80" y="107"/>
                      <a:pt x="3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3"/>
              <p:cNvSpPr/>
              <p:nvPr/>
            </p:nvSpPr>
            <p:spPr>
              <a:xfrm>
                <a:off x="1417696" y="2837380"/>
                <a:ext cx="50258" cy="1359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15" extrusionOk="0">
                    <a:moveTo>
                      <a:pt x="0" y="1"/>
                    </a:moveTo>
                    <a:cubicBezTo>
                      <a:pt x="36" y="63"/>
                      <a:pt x="90" y="116"/>
                      <a:pt x="161" y="152"/>
                    </a:cubicBezTo>
                    <a:cubicBezTo>
                      <a:pt x="223" y="188"/>
                      <a:pt x="304" y="206"/>
                      <a:pt x="375" y="215"/>
                    </a:cubicBezTo>
                    <a:cubicBezTo>
                      <a:pt x="411" y="215"/>
                      <a:pt x="455" y="206"/>
                      <a:pt x="491" y="206"/>
                    </a:cubicBezTo>
                    <a:cubicBezTo>
                      <a:pt x="509" y="197"/>
                      <a:pt x="527" y="197"/>
                      <a:pt x="545" y="188"/>
                    </a:cubicBezTo>
                    <a:cubicBezTo>
                      <a:pt x="553" y="188"/>
                      <a:pt x="562" y="188"/>
                      <a:pt x="571" y="179"/>
                    </a:cubicBezTo>
                    <a:lnTo>
                      <a:pt x="598" y="170"/>
                    </a:lnTo>
                    <a:cubicBezTo>
                      <a:pt x="669" y="143"/>
                      <a:pt x="732" y="108"/>
                      <a:pt x="794" y="63"/>
                    </a:cubicBezTo>
                    <a:lnTo>
                      <a:pt x="785" y="63"/>
                    </a:lnTo>
                    <a:cubicBezTo>
                      <a:pt x="723" y="90"/>
                      <a:pt x="661" y="116"/>
                      <a:pt x="589" y="143"/>
                    </a:cubicBezTo>
                    <a:cubicBezTo>
                      <a:pt x="518" y="161"/>
                      <a:pt x="446" y="170"/>
                      <a:pt x="375" y="170"/>
                    </a:cubicBezTo>
                    <a:cubicBezTo>
                      <a:pt x="304" y="170"/>
                      <a:pt x="241" y="152"/>
                      <a:pt x="170" y="125"/>
                    </a:cubicBezTo>
                    <a:cubicBezTo>
                      <a:pt x="107" y="90"/>
                      <a:pt x="54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1404168" y="2730229"/>
                <a:ext cx="17511" cy="4463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06" extrusionOk="0">
                    <a:moveTo>
                      <a:pt x="107" y="1"/>
                    </a:moveTo>
                    <a:cubicBezTo>
                      <a:pt x="81" y="27"/>
                      <a:pt x="63" y="54"/>
                      <a:pt x="45" y="90"/>
                    </a:cubicBezTo>
                    <a:cubicBezTo>
                      <a:pt x="36" y="116"/>
                      <a:pt x="18" y="152"/>
                      <a:pt x="18" y="188"/>
                    </a:cubicBezTo>
                    <a:cubicBezTo>
                      <a:pt x="0" y="250"/>
                      <a:pt x="0" y="331"/>
                      <a:pt x="18" y="393"/>
                    </a:cubicBezTo>
                    <a:cubicBezTo>
                      <a:pt x="27" y="429"/>
                      <a:pt x="45" y="464"/>
                      <a:pt x="63" y="491"/>
                    </a:cubicBezTo>
                    <a:cubicBezTo>
                      <a:pt x="72" y="509"/>
                      <a:pt x="81" y="527"/>
                      <a:pt x="89" y="536"/>
                    </a:cubicBezTo>
                    <a:cubicBezTo>
                      <a:pt x="98" y="554"/>
                      <a:pt x="107" y="563"/>
                      <a:pt x="116" y="580"/>
                    </a:cubicBezTo>
                    <a:cubicBezTo>
                      <a:pt x="170" y="634"/>
                      <a:pt x="223" y="679"/>
                      <a:pt x="277" y="705"/>
                    </a:cubicBezTo>
                    <a:cubicBezTo>
                      <a:pt x="232" y="661"/>
                      <a:pt x="179" y="616"/>
                      <a:pt x="143" y="563"/>
                    </a:cubicBezTo>
                    <a:cubicBezTo>
                      <a:pt x="107" y="509"/>
                      <a:pt x="72" y="447"/>
                      <a:pt x="54" y="384"/>
                    </a:cubicBezTo>
                    <a:cubicBezTo>
                      <a:pt x="45" y="322"/>
                      <a:pt x="36" y="259"/>
                      <a:pt x="45" y="188"/>
                    </a:cubicBezTo>
                    <a:cubicBezTo>
                      <a:pt x="54" y="125"/>
                      <a:pt x="72" y="63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3"/>
              <p:cNvSpPr/>
              <p:nvPr/>
            </p:nvSpPr>
            <p:spPr>
              <a:xfrm>
                <a:off x="1570490" y="2704310"/>
                <a:ext cx="32241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1" extrusionOk="0">
                    <a:moveTo>
                      <a:pt x="438" y="0"/>
                    </a:moveTo>
                    <a:cubicBezTo>
                      <a:pt x="411" y="9"/>
                      <a:pt x="385" y="9"/>
                      <a:pt x="358" y="9"/>
                    </a:cubicBezTo>
                    <a:cubicBezTo>
                      <a:pt x="304" y="27"/>
                      <a:pt x="251" y="36"/>
                      <a:pt x="197" y="63"/>
                    </a:cubicBezTo>
                    <a:cubicBezTo>
                      <a:pt x="153" y="89"/>
                      <a:pt x="108" y="125"/>
                      <a:pt x="72" y="170"/>
                    </a:cubicBezTo>
                    <a:cubicBezTo>
                      <a:pt x="37" y="214"/>
                      <a:pt x="10" y="259"/>
                      <a:pt x="1" y="321"/>
                    </a:cubicBezTo>
                    <a:lnTo>
                      <a:pt x="46" y="330"/>
                    </a:lnTo>
                    <a:cubicBezTo>
                      <a:pt x="46" y="303"/>
                      <a:pt x="54" y="286"/>
                      <a:pt x="63" y="259"/>
                    </a:cubicBezTo>
                    <a:lnTo>
                      <a:pt x="72" y="241"/>
                    </a:lnTo>
                    <a:lnTo>
                      <a:pt x="81" y="232"/>
                    </a:lnTo>
                    <a:cubicBezTo>
                      <a:pt x="90" y="214"/>
                      <a:pt x="99" y="205"/>
                      <a:pt x="108" y="196"/>
                    </a:cubicBezTo>
                    <a:cubicBezTo>
                      <a:pt x="135" y="161"/>
                      <a:pt x="179" y="125"/>
                      <a:pt x="224" y="98"/>
                    </a:cubicBezTo>
                    <a:cubicBezTo>
                      <a:pt x="260" y="72"/>
                      <a:pt x="313" y="54"/>
                      <a:pt x="358" y="36"/>
                    </a:cubicBezTo>
                    <a:cubicBezTo>
                      <a:pt x="385" y="36"/>
                      <a:pt x="411" y="27"/>
                      <a:pt x="438" y="18"/>
                    </a:cubicBezTo>
                    <a:cubicBezTo>
                      <a:pt x="465" y="9"/>
                      <a:pt x="492" y="9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3"/>
              <p:cNvSpPr/>
              <p:nvPr/>
            </p:nvSpPr>
            <p:spPr>
              <a:xfrm>
                <a:off x="1558099" y="2721189"/>
                <a:ext cx="51965" cy="1473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3" extrusionOk="0">
                    <a:moveTo>
                      <a:pt x="384" y="1"/>
                    </a:moveTo>
                    <a:cubicBezTo>
                      <a:pt x="304" y="10"/>
                      <a:pt x="233" y="36"/>
                      <a:pt x="161" y="72"/>
                    </a:cubicBezTo>
                    <a:cubicBezTo>
                      <a:pt x="99" y="117"/>
                      <a:pt x="36" y="170"/>
                      <a:pt x="1" y="233"/>
                    </a:cubicBezTo>
                    <a:cubicBezTo>
                      <a:pt x="54" y="179"/>
                      <a:pt x="108" y="135"/>
                      <a:pt x="179" y="99"/>
                    </a:cubicBezTo>
                    <a:cubicBezTo>
                      <a:pt x="242" y="72"/>
                      <a:pt x="313" y="45"/>
                      <a:pt x="393" y="36"/>
                    </a:cubicBezTo>
                    <a:cubicBezTo>
                      <a:pt x="465" y="36"/>
                      <a:pt x="536" y="45"/>
                      <a:pt x="607" y="63"/>
                    </a:cubicBezTo>
                    <a:cubicBezTo>
                      <a:pt x="679" y="81"/>
                      <a:pt x="750" y="108"/>
                      <a:pt x="821" y="144"/>
                    </a:cubicBezTo>
                    <a:cubicBezTo>
                      <a:pt x="759" y="99"/>
                      <a:pt x="697" y="54"/>
                      <a:pt x="616" y="28"/>
                    </a:cubicBezTo>
                    <a:cubicBezTo>
                      <a:pt x="581" y="19"/>
                      <a:pt x="545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3"/>
              <p:cNvSpPr/>
              <p:nvPr/>
            </p:nvSpPr>
            <p:spPr>
              <a:xfrm>
                <a:off x="1617333" y="2822145"/>
                <a:ext cx="36729" cy="1871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80" y="1"/>
                    </a:moveTo>
                    <a:cubicBezTo>
                      <a:pt x="545" y="54"/>
                      <a:pt x="509" y="99"/>
                      <a:pt x="464" y="143"/>
                    </a:cubicBezTo>
                    <a:cubicBezTo>
                      <a:pt x="429" y="179"/>
                      <a:pt x="384" y="215"/>
                      <a:pt x="330" y="242"/>
                    </a:cubicBezTo>
                    <a:cubicBezTo>
                      <a:pt x="299" y="252"/>
                      <a:pt x="268" y="256"/>
                      <a:pt x="236" y="256"/>
                    </a:cubicBezTo>
                    <a:cubicBezTo>
                      <a:pt x="214" y="256"/>
                      <a:pt x="192" y="254"/>
                      <a:pt x="170" y="250"/>
                    </a:cubicBezTo>
                    <a:cubicBezTo>
                      <a:pt x="107" y="242"/>
                      <a:pt x="54" y="224"/>
                      <a:pt x="0" y="188"/>
                    </a:cubicBezTo>
                    <a:lnTo>
                      <a:pt x="0" y="188"/>
                    </a:lnTo>
                    <a:cubicBezTo>
                      <a:pt x="45" y="233"/>
                      <a:pt x="99" y="268"/>
                      <a:pt x="161" y="286"/>
                    </a:cubicBezTo>
                    <a:cubicBezTo>
                      <a:pt x="188" y="295"/>
                      <a:pt x="223" y="295"/>
                      <a:pt x="250" y="295"/>
                    </a:cubicBezTo>
                    <a:cubicBezTo>
                      <a:pt x="286" y="295"/>
                      <a:pt x="313" y="286"/>
                      <a:pt x="348" y="277"/>
                    </a:cubicBezTo>
                    <a:cubicBezTo>
                      <a:pt x="375" y="268"/>
                      <a:pt x="402" y="250"/>
                      <a:pt x="429" y="233"/>
                    </a:cubicBezTo>
                    <a:cubicBezTo>
                      <a:pt x="438" y="215"/>
                      <a:pt x="446" y="206"/>
                      <a:pt x="464" y="197"/>
                    </a:cubicBezTo>
                    <a:cubicBezTo>
                      <a:pt x="473" y="188"/>
                      <a:pt x="482" y="170"/>
                      <a:pt x="491" y="161"/>
                    </a:cubicBezTo>
                    <a:cubicBezTo>
                      <a:pt x="527" y="117"/>
                      <a:pt x="554" y="63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3"/>
              <p:cNvSpPr/>
              <p:nvPr/>
            </p:nvSpPr>
            <p:spPr>
              <a:xfrm>
                <a:off x="1610569" y="2839656"/>
                <a:ext cx="26551" cy="2573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07" extrusionOk="0">
                    <a:moveTo>
                      <a:pt x="375" y="0"/>
                    </a:moveTo>
                    <a:cubicBezTo>
                      <a:pt x="375" y="27"/>
                      <a:pt x="366" y="45"/>
                      <a:pt x="366" y="72"/>
                    </a:cubicBezTo>
                    <a:cubicBezTo>
                      <a:pt x="357" y="98"/>
                      <a:pt x="348" y="125"/>
                      <a:pt x="339" y="152"/>
                    </a:cubicBezTo>
                    <a:cubicBezTo>
                      <a:pt x="339" y="161"/>
                      <a:pt x="330" y="170"/>
                      <a:pt x="330" y="179"/>
                    </a:cubicBezTo>
                    <a:cubicBezTo>
                      <a:pt x="330" y="188"/>
                      <a:pt x="322" y="196"/>
                      <a:pt x="322" y="196"/>
                    </a:cubicBezTo>
                    <a:lnTo>
                      <a:pt x="313" y="214"/>
                    </a:lnTo>
                    <a:cubicBezTo>
                      <a:pt x="304" y="223"/>
                      <a:pt x="304" y="241"/>
                      <a:pt x="295" y="250"/>
                    </a:cubicBezTo>
                    <a:cubicBezTo>
                      <a:pt x="286" y="259"/>
                      <a:pt x="277" y="268"/>
                      <a:pt x="277" y="277"/>
                    </a:cubicBezTo>
                    <a:cubicBezTo>
                      <a:pt x="241" y="321"/>
                      <a:pt x="206" y="348"/>
                      <a:pt x="152" y="366"/>
                    </a:cubicBezTo>
                    <a:cubicBezTo>
                      <a:pt x="119" y="386"/>
                      <a:pt x="80" y="396"/>
                      <a:pt x="40" y="396"/>
                    </a:cubicBezTo>
                    <a:cubicBezTo>
                      <a:pt x="27" y="396"/>
                      <a:pt x="14" y="395"/>
                      <a:pt x="0" y="393"/>
                    </a:cubicBezTo>
                    <a:lnTo>
                      <a:pt x="0" y="393"/>
                    </a:lnTo>
                    <a:cubicBezTo>
                      <a:pt x="27" y="402"/>
                      <a:pt x="54" y="406"/>
                      <a:pt x="81" y="406"/>
                    </a:cubicBezTo>
                    <a:cubicBezTo>
                      <a:pt x="107" y="406"/>
                      <a:pt x="134" y="402"/>
                      <a:pt x="161" y="393"/>
                    </a:cubicBezTo>
                    <a:cubicBezTo>
                      <a:pt x="214" y="375"/>
                      <a:pt x="268" y="348"/>
                      <a:pt x="304" y="304"/>
                    </a:cubicBezTo>
                    <a:cubicBezTo>
                      <a:pt x="313" y="295"/>
                      <a:pt x="322" y="286"/>
                      <a:pt x="330" y="277"/>
                    </a:cubicBezTo>
                    <a:cubicBezTo>
                      <a:pt x="339" y="259"/>
                      <a:pt x="348" y="250"/>
                      <a:pt x="348" y="241"/>
                    </a:cubicBezTo>
                    <a:lnTo>
                      <a:pt x="366" y="223"/>
                    </a:lnTo>
                    <a:cubicBezTo>
                      <a:pt x="366" y="214"/>
                      <a:pt x="366" y="205"/>
                      <a:pt x="375" y="205"/>
                    </a:cubicBezTo>
                    <a:cubicBezTo>
                      <a:pt x="375" y="188"/>
                      <a:pt x="384" y="179"/>
                      <a:pt x="384" y="161"/>
                    </a:cubicBezTo>
                    <a:cubicBezTo>
                      <a:pt x="393" y="134"/>
                      <a:pt x="402" y="107"/>
                      <a:pt x="411" y="80"/>
                    </a:cubicBezTo>
                    <a:cubicBezTo>
                      <a:pt x="411" y="54"/>
                      <a:pt x="411" y="27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1570490" y="2773659"/>
                <a:ext cx="35591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56" extrusionOk="0">
                    <a:moveTo>
                      <a:pt x="554" y="0"/>
                    </a:moveTo>
                    <a:cubicBezTo>
                      <a:pt x="527" y="72"/>
                      <a:pt x="501" y="143"/>
                      <a:pt x="465" y="206"/>
                    </a:cubicBezTo>
                    <a:cubicBezTo>
                      <a:pt x="456" y="223"/>
                      <a:pt x="447" y="241"/>
                      <a:pt x="438" y="259"/>
                    </a:cubicBezTo>
                    <a:cubicBezTo>
                      <a:pt x="429" y="277"/>
                      <a:pt x="420" y="286"/>
                      <a:pt x="402" y="304"/>
                    </a:cubicBezTo>
                    <a:cubicBezTo>
                      <a:pt x="393" y="322"/>
                      <a:pt x="385" y="331"/>
                      <a:pt x="376" y="348"/>
                    </a:cubicBezTo>
                    <a:cubicBezTo>
                      <a:pt x="358" y="357"/>
                      <a:pt x="349" y="375"/>
                      <a:pt x="331" y="384"/>
                    </a:cubicBezTo>
                    <a:cubicBezTo>
                      <a:pt x="322" y="393"/>
                      <a:pt x="304" y="402"/>
                      <a:pt x="286" y="411"/>
                    </a:cubicBezTo>
                    <a:lnTo>
                      <a:pt x="242" y="411"/>
                    </a:lnTo>
                    <a:cubicBezTo>
                      <a:pt x="206" y="402"/>
                      <a:pt x="179" y="384"/>
                      <a:pt x="153" y="366"/>
                    </a:cubicBezTo>
                    <a:cubicBezTo>
                      <a:pt x="90" y="322"/>
                      <a:pt x="46" y="259"/>
                      <a:pt x="1" y="188"/>
                    </a:cubicBezTo>
                    <a:lnTo>
                      <a:pt x="1" y="188"/>
                    </a:lnTo>
                    <a:cubicBezTo>
                      <a:pt x="19" y="232"/>
                      <a:pt x="37" y="268"/>
                      <a:pt x="54" y="295"/>
                    </a:cubicBezTo>
                    <a:cubicBezTo>
                      <a:pt x="72" y="331"/>
                      <a:pt x="99" y="366"/>
                      <a:pt x="126" y="393"/>
                    </a:cubicBezTo>
                    <a:cubicBezTo>
                      <a:pt x="144" y="402"/>
                      <a:pt x="153" y="420"/>
                      <a:pt x="170" y="429"/>
                    </a:cubicBezTo>
                    <a:cubicBezTo>
                      <a:pt x="188" y="438"/>
                      <a:pt x="215" y="446"/>
                      <a:pt x="233" y="446"/>
                    </a:cubicBezTo>
                    <a:cubicBezTo>
                      <a:pt x="242" y="455"/>
                      <a:pt x="260" y="455"/>
                      <a:pt x="269" y="455"/>
                    </a:cubicBezTo>
                    <a:cubicBezTo>
                      <a:pt x="278" y="446"/>
                      <a:pt x="286" y="446"/>
                      <a:pt x="304" y="446"/>
                    </a:cubicBezTo>
                    <a:cubicBezTo>
                      <a:pt x="322" y="438"/>
                      <a:pt x="340" y="429"/>
                      <a:pt x="358" y="420"/>
                    </a:cubicBezTo>
                    <a:cubicBezTo>
                      <a:pt x="376" y="402"/>
                      <a:pt x="385" y="393"/>
                      <a:pt x="402" y="375"/>
                    </a:cubicBezTo>
                    <a:cubicBezTo>
                      <a:pt x="411" y="357"/>
                      <a:pt x="429" y="339"/>
                      <a:pt x="438" y="322"/>
                    </a:cubicBezTo>
                    <a:cubicBezTo>
                      <a:pt x="438" y="313"/>
                      <a:pt x="447" y="313"/>
                      <a:pt x="456" y="304"/>
                    </a:cubicBezTo>
                    <a:lnTo>
                      <a:pt x="465" y="277"/>
                    </a:lnTo>
                    <a:cubicBezTo>
                      <a:pt x="474" y="259"/>
                      <a:pt x="483" y="241"/>
                      <a:pt x="492" y="223"/>
                    </a:cubicBezTo>
                    <a:cubicBezTo>
                      <a:pt x="518" y="152"/>
                      <a:pt x="545" y="72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3"/>
              <p:cNvSpPr/>
              <p:nvPr/>
            </p:nvSpPr>
            <p:spPr>
              <a:xfrm>
                <a:off x="1459419" y="2773659"/>
                <a:ext cx="35022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5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36" y="152"/>
                      <a:pt x="72" y="223"/>
                    </a:cubicBezTo>
                    <a:cubicBezTo>
                      <a:pt x="72" y="241"/>
                      <a:pt x="81" y="259"/>
                      <a:pt x="90" y="277"/>
                    </a:cubicBezTo>
                    <a:lnTo>
                      <a:pt x="108" y="304"/>
                    </a:lnTo>
                    <a:cubicBezTo>
                      <a:pt x="108" y="313"/>
                      <a:pt x="116" y="313"/>
                      <a:pt x="125" y="322"/>
                    </a:cubicBezTo>
                    <a:cubicBezTo>
                      <a:pt x="134" y="339"/>
                      <a:pt x="143" y="357"/>
                      <a:pt x="161" y="375"/>
                    </a:cubicBezTo>
                    <a:cubicBezTo>
                      <a:pt x="170" y="393"/>
                      <a:pt x="188" y="402"/>
                      <a:pt x="206" y="420"/>
                    </a:cubicBezTo>
                    <a:cubicBezTo>
                      <a:pt x="215" y="429"/>
                      <a:pt x="241" y="438"/>
                      <a:pt x="259" y="446"/>
                    </a:cubicBezTo>
                    <a:cubicBezTo>
                      <a:pt x="268" y="446"/>
                      <a:pt x="277" y="446"/>
                      <a:pt x="295" y="455"/>
                    </a:cubicBezTo>
                    <a:cubicBezTo>
                      <a:pt x="304" y="455"/>
                      <a:pt x="313" y="455"/>
                      <a:pt x="322" y="446"/>
                    </a:cubicBezTo>
                    <a:cubicBezTo>
                      <a:pt x="348" y="446"/>
                      <a:pt x="366" y="438"/>
                      <a:pt x="384" y="429"/>
                    </a:cubicBezTo>
                    <a:cubicBezTo>
                      <a:pt x="402" y="420"/>
                      <a:pt x="420" y="402"/>
                      <a:pt x="429" y="393"/>
                    </a:cubicBezTo>
                    <a:cubicBezTo>
                      <a:pt x="464" y="366"/>
                      <a:pt x="482" y="331"/>
                      <a:pt x="509" y="295"/>
                    </a:cubicBezTo>
                    <a:cubicBezTo>
                      <a:pt x="527" y="268"/>
                      <a:pt x="545" y="232"/>
                      <a:pt x="554" y="188"/>
                    </a:cubicBezTo>
                    <a:lnTo>
                      <a:pt x="554" y="188"/>
                    </a:lnTo>
                    <a:cubicBezTo>
                      <a:pt x="509" y="259"/>
                      <a:pt x="464" y="322"/>
                      <a:pt x="411" y="366"/>
                    </a:cubicBezTo>
                    <a:cubicBezTo>
                      <a:pt x="384" y="384"/>
                      <a:pt x="348" y="402"/>
                      <a:pt x="322" y="411"/>
                    </a:cubicBezTo>
                    <a:lnTo>
                      <a:pt x="268" y="411"/>
                    </a:lnTo>
                    <a:cubicBezTo>
                      <a:pt x="250" y="402"/>
                      <a:pt x="241" y="393"/>
                      <a:pt x="224" y="384"/>
                    </a:cubicBezTo>
                    <a:cubicBezTo>
                      <a:pt x="215" y="375"/>
                      <a:pt x="197" y="357"/>
                      <a:pt x="188" y="348"/>
                    </a:cubicBezTo>
                    <a:cubicBezTo>
                      <a:pt x="179" y="331"/>
                      <a:pt x="161" y="322"/>
                      <a:pt x="152" y="304"/>
                    </a:cubicBezTo>
                    <a:cubicBezTo>
                      <a:pt x="143" y="286"/>
                      <a:pt x="134" y="277"/>
                      <a:pt x="125" y="259"/>
                    </a:cubicBezTo>
                    <a:cubicBezTo>
                      <a:pt x="116" y="241"/>
                      <a:pt x="108" y="223"/>
                      <a:pt x="99" y="206"/>
                    </a:cubicBezTo>
                    <a:cubicBezTo>
                      <a:pt x="63" y="143"/>
                      <a:pt x="36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1463338" y="2881948"/>
                <a:ext cx="64924" cy="336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533" extrusionOk="0">
                    <a:moveTo>
                      <a:pt x="37" y="0"/>
                    </a:moveTo>
                    <a:lnTo>
                      <a:pt x="1" y="9"/>
                    </a:lnTo>
                    <a:cubicBezTo>
                      <a:pt x="28" y="107"/>
                      <a:pt x="81" y="205"/>
                      <a:pt x="153" y="277"/>
                    </a:cubicBezTo>
                    <a:cubicBezTo>
                      <a:pt x="224" y="357"/>
                      <a:pt x="313" y="420"/>
                      <a:pt x="411" y="455"/>
                    </a:cubicBezTo>
                    <a:cubicBezTo>
                      <a:pt x="509" y="500"/>
                      <a:pt x="608" y="518"/>
                      <a:pt x="715" y="527"/>
                    </a:cubicBezTo>
                    <a:cubicBezTo>
                      <a:pt x="759" y="530"/>
                      <a:pt x="802" y="532"/>
                      <a:pt x="844" y="532"/>
                    </a:cubicBezTo>
                    <a:cubicBezTo>
                      <a:pt x="905" y="532"/>
                      <a:pt x="964" y="528"/>
                      <a:pt x="1027" y="518"/>
                    </a:cubicBezTo>
                    <a:lnTo>
                      <a:pt x="866" y="518"/>
                    </a:lnTo>
                    <a:lnTo>
                      <a:pt x="795" y="509"/>
                    </a:lnTo>
                    <a:cubicBezTo>
                      <a:pt x="768" y="509"/>
                      <a:pt x="741" y="509"/>
                      <a:pt x="715" y="500"/>
                    </a:cubicBezTo>
                    <a:cubicBezTo>
                      <a:pt x="617" y="491"/>
                      <a:pt x="518" y="464"/>
                      <a:pt x="429" y="420"/>
                    </a:cubicBezTo>
                    <a:cubicBezTo>
                      <a:pt x="385" y="402"/>
                      <a:pt x="340" y="375"/>
                      <a:pt x="295" y="348"/>
                    </a:cubicBezTo>
                    <a:cubicBezTo>
                      <a:pt x="260" y="321"/>
                      <a:pt x="224" y="286"/>
                      <a:pt x="188" y="250"/>
                    </a:cubicBezTo>
                    <a:cubicBezTo>
                      <a:pt x="153" y="214"/>
                      <a:pt x="126" y="170"/>
                      <a:pt x="99" y="134"/>
                    </a:cubicBezTo>
                    <a:cubicBezTo>
                      <a:pt x="72" y="89"/>
                      <a:pt x="54" y="45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3"/>
              <p:cNvSpPr/>
              <p:nvPr/>
            </p:nvSpPr>
            <p:spPr>
              <a:xfrm>
                <a:off x="1442477" y="2871770"/>
                <a:ext cx="37867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1" extrusionOk="0">
                    <a:moveTo>
                      <a:pt x="599" y="1"/>
                    </a:moveTo>
                    <a:lnTo>
                      <a:pt x="599" y="1"/>
                    </a:lnTo>
                    <a:cubicBezTo>
                      <a:pt x="554" y="36"/>
                      <a:pt x="509" y="72"/>
                      <a:pt x="456" y="99"/>
                    </a:cubicBezTo>
                    <a:lnTo>
                      <a:pt x="438" y="108"/>
                    </a:lnTo>
                    <a:lnTo>
                      <a:pt x="420" y="117"/>
                    </a:lnTo>
                    <a:cubicBezTo>
                      <a:pt x="411" y="126"/>
                      <a:pt x="393" y="126"/>
                      <a:pt x="384" y="135"/>
                    </a:cubicBezTo>
                    <a:cubicBezTo>
                      <a:pt x="358" y="135"/>
                      <a:pt x="331" y="143"/>
                      <a:pt x="304" y="143"/>
                    </a:cubicBezTo>
                    <a:cubicBezTo>
                      <a:pt x="290" y="146"/>
                      <a:pt x="276" y="147"/>
                      <a:pt x="261" y="147"/>
                    </a:cubicBezTo>
                    <a:cubicBezTo>
                      <a:pt x="222" y="147"/>
                      <a:pt x="183" y="139"/>
                      <a:pt x="144" y="126"/>
                    </a:cubicBezTo>
                    <a:cubicBezTo>
                      <a:pt x="99" y="108"/>
                      <a:pt x="45" y="81"/>
                      <a:pt x="1" y="45"/>
                    </a:cubicBezTo>
                    <a:lnTo>
                      <a:pt x="1" y="45"/>
                    </a:lnTo>
                    <a:cubicBezTo>
                      <a:pt x="19" y="72"/>
                      <a:pt x="37" y="90"/>
                      <a:pt x="63" y="108"/>
                    </a:cubicBezTo>
                    <a:cubicBezTo>
                      <a:pt x="81" y="126"/>
                      <a:pt x="108" y="143"/>
                      <a:pt x="135" y="161"/>
                    </a:cubicBezTo>
                    <a:cubicBezTo>
                      <a:pt x="178" y="176"/>
                      <a:pt x="228" y="190"/>
                      <a:pt x="279" y="190"/>
                    </a:cubicBezTo>
                    <a:cubicBezTo>
                      <a:pt x="290" y="190"/>
                      <a:pt x="302" y="190"/>
                      <a:pt x="313" y="188"/>
                    </a:cubicBezTo>
                    <a:cubicBezTo>
                      <a:pt x="367" y="179"/>
                      <a:pt x="429" y="161"/>
                      <a:pt x="474" y="126"/>
                    </a:cubicBezTo>
                    <a:cubicBezTo>
                      <a:pt x="527" y="90"/>
                      <a:pt x="563" y="54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3"/>
              <p:cNvSpPr/>
              <p:nvPr/>
            </p:nvSpPr>
            <p:spPr>
              <a:xfrm>
                <a:off x="1570490" y="2882517"/>
                <a:ext cx="29965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47" extrusionOk="0">
                    <a:moveTo>
                      <a:pt x="1" y="0"/>
                    </a:moveTo>
                    <a:cubicBezTo>
                      <a:pt x="1" y="63"/>
                      <a:pt x="19" y="116"/>
                      <a:pt x="46" y="170"/>
                    </a:cubicBezTo>
                    <a:cubicBezTo>
                      <a:pt x="46" y="188"/>
                      <a:pt x="54" y="196"/>
                      <a:pt x="63" y="214"/>
                    </a:cubicBezTo>
                    <a:cubicBezTo>
                      <a:pt x="72" y="223"/>
                      <a:pt x="81" y="241"/>
                      <a:pt x="90" y="250"/>
                    </a:cubicBezTo>
                    <a:lnTo>
                      <a:pt x="117" y="286"/>
                    </a:lnTo>
                    <a:cubicBezTo>
                      <a:pt x="126" y="295"/>
                      <a:pt x="135" y="304"/>
                      <a:pt x="153" y="312"/>
                    </a:cubicBezTo>
                    <a:cubicBezTo>
                      <a:pt x="162" y="330"/>
                      <a:pt x="170" y="339"/>
                      <a:pt x="179" y="348"/>
                    </a:cubicBezTo>
                    <a:cubicBezTo>
                      <a:pt x="197" y="357"/>
                      <a:pt x="206" y="366"/>
                      <a:pt x="224" y="375"/>
                    </a:cubicBezTo>
                    <a:lnTo>
                      <a:pt x="260" y="393"/>
                    </a:lnTo>
                    <a:cubicBezTo>
                      <a:pt x="269" y="402"/>
                      <a:pt x="286" y="411"/>
                      <a:pt x="304" y="411"/>
                    </a:cubicBezTo>
                    <a:lnTo>
                      <a:pt x="322" y="419"/>
                    </a:lnTo>
                    <a:cubicBezTo>
                      <a:pt x="331" y="428"/>
                      <a:pt x="331" y="428"/>
                      <a:pt x="340" y="428"/>
                    </a:cubicBezTo>
                    <a:lnTo>
                      <a:pt x="385" y="437"/>
                    </a:lnTo>
                    <a:cubicBezTo>
                      <a:pt x="411" y="446"/>
                      <a:pt x="447" y="446"/>
                      <a:pt x="474" y="446"/>
                    </a:cubicBezTo>
                    <a:cubicBezTo>
                      <a:pt x="447" y="437"/>
                      <a:pt x="420" y="428"/>
                      <a:pt x="393" y="419"/>
                    </a:cubicBezTo>
                    <a:lnTo>
                      <a:pt x="349" y="402"/>
                    </a:lnTo>
                    <a:cubicBezTo>
                      <a:pt x="349" y="402"/>
                      <a:pt x="340" y="402"/>
                      <a:pt x="331" y="393"/>
                    </a:cubicBezTo>
                    <a:lnTo>
                      <a:pt x="313" y="384"/>
                    </a:lnTo>
                    <a:lnTo>
                      <a:pt x="278" y="366"/>
                    </a:lnTo>
                    <a:lnTo>
                      <a:pt x="242" y="339"/>
                    </a:lnTo>
                    <a:cubicBezTo>
                      <a:pt x="233" y="330"/>
                      <a:pt x="215" y="321"/>
                      <a:pt x="206" y="312"/>
                    </a:cubicBezTo>
                    <a:cubicBezTo>
                      <a:pt x="197" y="304"/>
                      <a:pt x="188" y="295"/>
                      <a:pt x="179" y="286"/>
                    </a:cubicBezTo>
                    <a:cubicBezTo>
                      <a:pt x="135" y="250"/>
                      <a:pt x="99" y="205"/>
                      <a:pt x="72" y="152"/>
                    </a:cubicBezTo>
                    <a:cubicBezTo>
                      <a:pt x="46" y="107"/>
                      <a:pt x="19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 rot="10800000" flipH="1">
                <a:off x="1505124" y="2820501"/>
                <a:ext cx="5980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27" extrusionOk="0">
                    <a:moveTo>
                      <a:pt x="607" y="0"/>
                    </a:moveTo>
                    <a:cubicBezTo>
                      <a:pt x="571" y="0"/>
                      <a:pt x="544" y="0"/>
                      <a:pt x="509" y="9"/>
                    </a:cubicBezTo>
                    <a:cubicBezTo>
                      <a:pt x="446" y="27"/>
                      <a:pt x="393" y="63"/>
                      <a:pt x="348" y="98"/>
                    </a:cubicBezTo>
                    <a:cubicBezTo>
                      <a:pt x="295" y="134"/>
                      <a:pt x="250" y="170"/>
                      <a:pt x="205" y="214"/>
                    </a:cubicBezTo>
                    <a:cubicBezTo>
                      <a:pt x="161" y="259"/>
                      <a:pt x="125" y="312"/>
                      <a:pt x="89" y="366"/>
                    </a:cubicBezTo>
                    <a:cubicBezTo>
                      <a:pt x="54" y="419"/>
                      <a:pt x="18" y="473"/>
                      <a:pt x="0" y="526"/>
                    </a:cubicBezTo>
                    <a:cubicBezTo>
                      <a:pt x="71" y="428"/>
                      <a:pt x="152" y="330"/>
                      <a:pt x="223" y="241"/>
                    </a:cubicBezTo>
                    <a:cubicBezTo>
                      <a:pt x="268" y="196"/>
                      <a:pt x="303" y="152"/>
                      <a:pt x="357" y="107"/>
                    </a:cubicBezTo>
                    <a:cubicBezTo>
                      <a:pt x="402" y="71"/>
                      <a:pt x="455" y="45"/>
                      <a:pt x="518" y="36"/>
                    </a:cubicBezTo>
                    <a:cubicBezTo>
                      <a:pt x="532" y="31"/>
                      <a:pt x="548" y="29"/>
                      <a:pt x="564" y="29"/>
                    </a:cubicBezTo>
                    <a:cubicBezTo>
                      <a:pt x="605" y="29"/>
                      <a:pt x="646" y="43"/>
                      <a:pt x="678" y="63"/>
                    </a:cubicBezTo>
                    <a:cubicBezTo>
                      <a:pt x="705" y="80"/>
                      <a:pt x="723" y="98"/>
                      <a:pt x="741" y="125"/>
                    </a:cubicBezTo>
                    <a:cubicBezTo>
                      <a:pt x="758" y="143"/>
                      <a:pt x="776" y="170"/>
                      <a:pt x="794" y="196"/>
                    </a:cubicBezTo>
                    <a:cubicBezTo>
                      <a:pt x="857" y="295"/>
                      <a:pt x="901" y="410"/>
                      <a:pt x="946" y="526"/>
                    </a:cubicBezTo>
                    <a:cubicBezTo>
                      <a:pt x="937" y="464"/>
                      <a:pt x="928" y="402"/>
                      <a:pt x="910" y="348"/>
                    </a:cubicBezTo>
                    <a:cubicBezTo>
                      <a:pt x="892" y="286"/>
                      <a:pt x="865" y="223"/>
                      <a:pt x="830" y="170"/>
                    </a:cubicBezTo>
                    <a:cubicBezTo>
                      <a:pt x="803" y="116"/>
                      <a:pt x="758" y="71"/>
                      <a:pt x="696" y="36"/>
                    </a:cubicBezTo>
                    <a:cubicBezTo>
                      <a:pt x="669" y="18"/>
                      <a:pt x="642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1499435" y="2852616"/>
                <a:ext cx="12517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 rot="10800000" flipH="1">
                <a:off x="1499435" y="2818795"/>
                <a:ext cx="12517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7" extrusionOk="0">
                    <a:moveTo>
                      <a:pt x="46" y="1"/>
                    </a:moveTo>
                    <a:cubicBezTo>
                      <a:pt x="28" y="9"/>
                      <a:pt x="10" y="9"/>
                      <a:pt x="1" y="18"/>
                    </a:cubicBezTo>
                    <a:cubicBezTo>
                      <a:pt x="10" y="27"/>
                      <a:pt x="28" y="27"/>
                      <a:pt x="46" y="36"/>
                    </a:cubicBezTo>
                    <a:lnTo>
                      <a:pt x="153" y="36"/>
                    </a:lnTo>
                    <a:cubicBezTo>
                      <a:pt x="170" y="36"/>
                      <a:pt x="179" y="27"/>
                      <a:pt x="197" y="18"/>
                    </a:cubicBezTo>
                    <a:cubicBezTo>
                      <a:pt x="179" y="9"/>
                      <a:pt x="170" y="9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1558668" y="2852616"/>
                <a:ext cx="1245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" extrusionOk="0">
                    <a:moveTo>
                      <a:pt x="1" y="0"/>
                    </a:moveTo>
                    <a:lnTo>
                      <a:pt x="197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 rot="10800000" flipH="1">
                <a:off x="1558668" y="2818795"/>
                <a:ext cx="12454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" extrusionOk="0">
                    <a:moveTo>
                      <a:pt x="45" y="1"/>
                    </a:moveTo>
                    <a:cubicBezTo>
                      <a:pt x="27" y="9"/>
                      <a:pt x="10" y="9"/>
                      <a:pt x="1" y="18"/>
                    </a:cubicBezTo>
                    <a:cubicBezTo>
                      <a:pt x="10" y="27"/>
                      <a:pt x="27" y="27"/>
                      <a:pt x="45" y="36"/>
                    </a:cubicBezTo>
                    <a:lnTo>
                      <a:pt x="152" y="36"/>
                    </a:lnTo>
                    <a:cubicBezTo>
                      <a:pt x="161" y="36"/>
                      <a:pt x="179" y="27"/>
                      <a:pt x="197" y="18"/>
                    </a:cubicBezTo>
                    <a:cubicBezTo>
                      <a:pt x="179" y="9"/>
                      <a:pt x="161" y="9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1591414" y="2610751"/>
                <a:ext cx="55884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783" extrusionOk="0">
                    <a:moveTo>
                      <a:pt x="840" y="1"/>
                    </a:moveTo>
                    <a:cubicBezTo>
                      <a:pt x="836" y="1"/>
                      <a:pt x="832" y="3"/>
                      <a:pt x="830" y="8"/>
                    </a:cubicBezTo>
                    <a:lnTo>
                      <a:pt x="9" y="1070"/>
                    </a:lnTo>
                    <a:cubicBezTo>
                      <a:pt x="0" y="1079"/>
                      <a:pt x="9" y="1088"/>
                      <a:pt x="18" y="1088"/>
                    </a:cubicBezTo>
                    <a:lnTo>
                      <a:pt x="393" y="1088"/>
                    </a:lnTo>
                    <a:cubicBezTo>
                      <a:pt x="401" y="1088"/>
                      <a:pt x="410" y="1097"/>
                      <a:pt x="410" y="1105"/>
                    </a:cubicBezTo>
                    <a:lnTo>
                      <a:pt x="125" y="1766"/>
                    </a:lnTo>
                    <a:cubicBezTo>
                      <a:pt x="119" y="1772"/>
                      <a:pt x="125" y="1782"/>
                      <a:pt x="133" y="1782"/>
                    </a:cubicBezTo>
                    <a:cubicBezTo>
                      <a:pt x="136" y="1782"/>
                      <a:pt x="140" y="1780"/>
                      <a:pt x="143" y="1775"/>
                    </a:cubicBezTo>
                    <a:lnTo>
                      <a:pt x="874" y="847"/>
                    </a:lnTo>
                    <a:cubicBezTo>
                      <a:pt x="883" y="838"/>
                      <a:pt x="874" y="829"/>
                      <a:pt x="865" y="829"/>
                    </a:cubicBezTo>
                    <a:lnTo>
                      <a:pt x="446" y="874"/>
                    </a:lnTo>
                    <a:cubicBezTo>
                      <a:pt x="437" y="874"/>
                      <a:pt x="428" y="865"/>
                      <a:pt x="437" y="856"/>
                    </a:cubicBezTo>
                    <a:lnTo>
                      <a:pt x="848" y="17"/>
                    </a:lnTo>
                    <a:cubicBezTo>
                      <a:pt x="854" y="11"/>
                      <a:pt x="847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3"/>
            <p:cNvGrpSpPr/>
            <p:nvPr/>
          </p:nvGrpSpPr>
          <p:grpSpPr>
            <a:xfrm>
              <a:off x="2643347" y="2400617"/>
              <a:ext cx="418324" cy="475044"/>
              <a:chOff x="1666958" y="2985117"/>
              <a:chExt cx="166451" cy="189020"/>
            </a:xfrm>
          </p:grpSpPr>
          <p:sp>
            <p:nvSpPr>
              <p:cNvPr id="1702" name="Google Shape;1702;p53"/>
              <p:cNvSpPr/>
              <p:nvPr/>
            </p:nvSpPr>
            <p:spPr>
              <a:xfrm>
                <a:off x="1666958" y="3017041"/>
                <a:ext cx="164049" cy="15709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485" extrusionOk="0">
                    <a:moveTo>
                      <a:pt x="1067" y="0"/>
                    </a:moveTo>
                    <a:cubicBezTo>
                      <a:pt x="839" y="0"/>
                      <a:pt x="608" y="87"/>
                      <a:pt x="509" y="397"/>
                    </a:cubicBezTo>
                    <a:lnTo>
                      <a:pt x="0" y="1842"/>
                    </a:lnTo>
                    <a:lnTo>
                      <a:pt x="1838" y="2484"/>
                    </a:lnTo>
                    <a:lnTo>
                      <a:pt x="2338" y="1039"/>
                    </a:lnTo>
                    <a:cubicBezTo>
                      <a:pt x="2595" y="353"/>
                      <a:pt x="1658" y="137"/>
                      <a:pt x="1632" y="137"/>
                    </a:cubicBezTo>
                    <a:cubicBezTo>
                      <a:pt x="1631" y="137"/>
                      <a:pt x="1631" y="137"/>
                      <a:pt x="1631" y="137"/>
                    </a:cubicBezTo>
                    <a:lnTo>
                      <a:pt x="1631" y="137"/>
                    </a:lnTo>
                    <a:cubicBezTo>
                      <a:pt x="1595" y="120"/>
                      <a:pt x="1334" y="0"/>
                      <a:pt x="10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1713169" y="2985117"/>
                <a:ext cx="120240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974" extrusionOk="0">
                    <a:moveTo>
                      <a:pt x="126" y="1"/>
                    </a:moveTo>
                    <a:lnTo>
                      <a:pt x="1" y="358"/>
                    </a:lnTo>
                    <a:lnTo>
                      <a:pt x="1776" y="973"/>
                    </a:lnTo>
                    <a:lnTo>
                      <a:pt x="1901" y="616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1702485" y="3041126"/>
                <a:ext cx="89137" cy="99062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567" extrusionOk="0">
                    <a:moveTo>
                      <a:pt x="823" y="0"/>
                    </a:moveTo>
                    <a:cubicBezTo>
                      <a:pt x="552" y="0"/>
                      <a:pt x="273" y="233"/>
                      <a:pt x="152" y="587"/>
                    </a:cubicBezTo>
                    <a:cubicBezTo>
                      <a:pt x="0" y="1006"/>
                      <a:pt x="134" y="1434"/>
                      <a:pt x="447" y="1541"/>
                    </a:cubicBezTo>
                    <a:cubicBezTo>
                      <a:pt x="494" y="1558"/>
                      <a:pt x="543" y="1566"/>
                      <a:pt x="592" y="1566"/>
                    </a:cubicBezTo>
                    <a:cubicBezTo>
                      <a:pt x="859" y="1566"/>
                      <a:pt x="1138" y="1333"/>
                      <a:pt x="1258" y="979"/>
                    </a:cubicBezTo>
                    <a:cubicBezTo>
                      <a:pt x="1410" y="560"/>
                      <a:pt x="1276" y="132"/>
                      <a:pt x="973" y="25"/>
                    </a:cubicBezTo>
                    <a:cubicBezTo>
                      <a:pt x="924" y="8"/>
                      <a:pt x="874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1739719" y="3076211"/>
                <a:ext cx="36160" cy="3477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50" extrusionOk="0">
                    <a:moveTo>
                      <a:pt x="336" y="1"/>
                    </a:moveTo>
                    <a:cubicBezTo>
                      <a:pt x="251" y="1"/>
                      <a:pt x="170" y="85"/>
                      <a:pt x="170" y="85"/>
                    </a:cubicBezTo>
                    <a:lnTo>
                      <a:pt x="0" y="549"/>
                    </a:lnTo>
                    <a:cubicBezTo>
                      <a:pt x="0" y="549"/>
                      <a:pt x="571" y="273"/>
                      <a:pt x="464" y="94"/>
                    </a:cubicBezTo>
                    <a:cubicBezTo>
                      <a:pt x="427" y="24"/>
                      <a:pt x="381" y="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1722777" y="3069131"/>
                <a:ext cx="27689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2" extrusionOk="0">
                    <a:moveTo>
                      <a:pt x="278" y="1"/>
                    </a:moveTo>
                    <a:cubicBezTo>
                      <a:pt x="254" y="1"/>
                      <a:pt x="227" y="6"/>
                      <a:pt x="197" y="19"/>
                    </a:cubicBezTo>
                    <a:cubicBezTo>
                      <a:pt x="1" y="99"/>
                      <a:pt x="268" y="661"/>
                      <a:pt x="268" y="661"/>
                    </a:cubicBezTo>
                    <a:lnTo>
                      <a:pt x="438" y="197"/>
                    </a:lnTo>
                    <a:cubicBezTo>
                      <a:pt x="438" y="197"/>
                      <a:pt x="418" y="1"/>
                      <a:pt x="2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1769052" y="3004334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5" y="0"/>
                    </a:moveTo>
                    <a:cubicBezTo>
                      <a:pt x="116" y="18"/>
                      <a:pt x="107" y="27"/>
                      <a:pt x="98" y="45"/>
                    </a:cubicBezTo>
                    <a:cubicBezTo>
                      <a:pt x="89" y="63"/>
                      <a:pt x="89" y="72"/>
                      <a:pt x="80" y="89"/>
                    </a:cubicBezTo>
                    <a:cubicBezTo>
                      <a:pt x="80" y="107"/>
                      <a:pt x="80" y="125"/>
                      <a:pt x="72" y="134"/>
                    </a:cubicBezTo>
                    <a:cubicBezTo>
                      <a:pt x="72" y="152"/>
                      <a:pt x="63" y="170"/>
                      <a:pt x="54" y="179"/>
                    </a:cubicBezTo>
                    <a:cubicBezTo>
                      <a:pt x="45" y="196"/>
                      <a:pt x="36" y="205"/>
                      <a:pt x="36" y="223"/>
                    </a:cubicBezTo>
                    <a:cubicBezTo>
                      <a:pt x="27" y="241"/>
                      <a:pt x="18" y="250"/>
                      <a:pt x="18" y="268"/>
                    </a:cubicBezTo>
                    <a:cubicBezTo>
                      <a:pt x="9" y="295"/>
                      <a:pt x="0" y="330"/>
                      <a:pt x="0" y="357"/>
                    </a:cubicBezTo>
                    <a:lnTo>
                      <a:pt x="0" y="366"/>
                    </a:lnTo>
                    <a:cubicBezTo>
                      <a:pt x="18" y="339"/>
                      <a:pt x="36" y="303"/>
                      <a:pt x="45" y="277"/>
                    </a:cubicBezTo>
                    <a:cubicBezTo>
                      <a:pt x="54" y="259"/>
                      <a:pt x="54" y="250"/>
                      <a:pt x="63" y="232"/>
                    </a:cubicBezTo>
                    <a:cubicBezTo>
                      <a:pt x="63" y="214"/>
                      <a:pt x="72" y="205"/>
                      <a:pt x="72" y="187"/>
                    </a:cubicBezTo>
                    <a:cubicBezTo>
                      <a:pt x="72" y="170"/>
                      <a:pt x="80" y="152"/>
                      <a:pt x="80" y="143"/>
                    </a:cubicBezTo>
                    <a:cubicBezTo>
                      <a:pt x="89" y="125"/>
                      <a:pt x="98" y="107"/>
                      <a:pt x="107" y="98"/>
                    </a:cubicBezTo>
                    <a:cubicBezTo>
                      <a:pt x="116" y="80"/>
                      <a:pt x="116" y="72"/>
                      <a:pt x="125" y="54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1789344" y="3011667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cubicBezTo>
                      <a:pt x="116" y="9"/>
                      <a:pt x="107" y="27"/>
                      <a:pt x="98" y="36"/>
                    </a:cubicBezTo>
                    <a:cubicBezTo>
                      <a:pt x="90" y="54"/>
                      <a:pt x="90" y="71"/>
                      <a:pt x="81" y="80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43"/>
                      <a:pt x="63" y="161"/>
                      <a:pt x="54" y="179"/>
                    </a:cubicBezTo>
                    <a:cubicBezTo>
                      <a:pt x="45" y="187"/>
                      <a:pt x="45" y="205"/>
                      <a:pt x="36" y="214"/>
                    </a:cubicBezTo>
                    <a:cubicBezTo>
                      <a:pt x="27" y="232"/>
                      <a:pt x="18" y="250"/>
                      <a:pt x="18" y="259"/>
                    </a:cubicBezTo>
                    <a:cubicBezTo>
                      <a:pt x="9" y="294"/>
                      <a:pt x="0" y="321"/>
                      <a:pt x="0" y="357"/>
                    </a:cubicBezTo>
                    <a:cubicBezTo>
                      <a:pt x="27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61"/>
                      <a:pt x="81" y="152"/>
                      <a:pt x="81" y="134"/>
                    </a:cubicBezTo>
                    <a:cubicBezTo>
                      <a:pt x="90" y="116"/>
                      <a:pt x="98" y="107"/>
                      <a:pt x="107" y="89"/>
                    </a:cubicBezTo>
                    <a:cubicBezTo>
                      <a:pt x="116" y="80"/>
                      <a:pt x="116" y="63"/>
                      <a:pt x="125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809068" y="3018431"/>
                <a:ext cx="7965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17" y="9"/>
                      <a:pt x="108" y="27"/>
                      <a:pt x="99" y="45"/>
                    </a:cubicBezTo>
                    <a:cubicBezTo>
                      <a:pt x="90" y="54"/>
                      <a:pt x="90" y="72"/>
                      <a:pt x="81" y="89"/>
                    </a:cubicBezTo>
                    <a:cubicBezTo>
                      <a:pt x="81" y="98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5" y="187"/>
                      <a:pt x="36" y="205"/>
                      <a:pt x="36" y="223"/>
                    </a:cubicBezTo>
                    <a:cubicBezTo>
                      <a:pt x="27" y="232"/>
                      <a:pt x="18" y="250"/>
                      <a:pt x="18" y="268"/>
                    </a:cubicBezTo>
                    <a:cubicBezTo>
                      <a:pt x="9" y="295"/>
                      <a:pt x="1" y="321"/>
                      <a:pt x="1" y="357"/>
                    </a:cubicBezTo>
                    <a:cubicBezTo>
                      <a:pt x="18" y="330"/>
                      <a:pt x="36" y="303"/>
                      <a:pt x="45" y="277"/>
                    </a:cubicBezTo>
                    <a:cubicBezTo>
                      <a:pt x="54" y="259"/>
                      <a:pt x="54" y="241"/>
                      <a:pt x="63" y="232"/>
                    </a:cubicBezTo>
                    <a:cubicBezTo>
                      <a:pt x="63" y="214"/>
                      <a:pt x="72" y="196"/>
                      <a:pt x="72" y="179"/>
                    </a:cubicBezTo>
                    <a:cubicBezTo>
                      <a:pt x="72" y="170"/>
                      <a:pt x="81" y="152"/>
                      <a:pt x="81" y="134"/>
                    </a:cubicBezTo>
                    <a:cubicBezTo>
                      <a:pt x="90" y="125"/>
                      <a:pt x="99" y="107"/>
                      <a:pt x="108" y="89"/>
                    </a:cubicBezTo>
                    <a:cubicBezTo>
                      <a:pt x="117" y="80"/>
                      <a:pt x="117" y="63"/>
                      <a:pt x="117" y="45"/>
                    </a:cubicBezTo>
                    <a:cubicBezTo>
                      <a:pt x="125" y="36"/>
                      <a:pt x="125" y="18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1729542" y="2990806"/>
                <a:ext cx="8534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57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9" y="54"/>
                      <a:pt x="90" y="71"/>
                      <a:pt x="90" y="89"/>
                    </a:cubicBezTo>
                    <a:cubicBezTo>
                      <a:pt x="81" y="98"/>
                      <a:pt x="81" y="116"/>
                      <a:pt x="81" y="134"/>
                    </a:cubicBezTo>
                    <a:cubicBezTo>
                      <a:pt x="72" y="152"/>
                      <a:pt x="63" y="161"/>
                      <a:pt x="63" y="178"/>
                    </a:cubicBezTo>
                    <a:cubicBezTo>
                      <a:pt x="54" y="196"/>
                      <a:pt x="45" y="205"/>
                      <a:pt x="36" y="223"/>
                    </a:cubicBezTo>
                    <a:cubicBezTo>
                      <a:pt x="27" y="232"/>
                      <a:pt x="27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0" y="357"/>
                    </a:lnTo>
                    <a:cubicBezTo>
                      <a:pt x="27" y="330"/>
                      <a:pt x="36" y="303"/>
                      <a:pt x="54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72" y="214"/>
                      <a:pt x="72" y="196"/>
                      <a:pt x="72" y="187"/>
                    </a:cubicBezTo>
                    <a:cubicBezTo>
                      <a:pt x="81" y="170"/>
                      <a:pt x="81" y="152"/>
                      <a:pt x="90" y="134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2"/>
                      <a:pt x="126" y="54"/>
                    </a:cubicBezTo>
                    <a:cubicBezTo>
                      <a:pt x="126" y="36"/>
                      <a:pt x="135" y="18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1749265" y="2997570"/>
                <a:ext cx="7965" cy="2313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66" extrusionOk="0">
                    <a:moveTo>
                      <a:pt x="126" y="0"/>
                    </a:moveTo>
                    <a:cubicBezTo>
                      <a:pt x="117" y="18"/>
                      <a:pt x="108" y="27"/>
                      <a:pt x="99" y="45"/>
                    </a:cubicBezTo>
                    <a:cubicBezTo>
                      <a:pt x="90" y="54"/>
                      <a:pt x="90" y="71"/>
                      <a:pt x="81" y="89"/>
                    </a:cubicBezTo>
                    <a:cubicBezTo>
                      <a:pt x="81" y="107"/>
                      <a:pt x="81" y="116"/>
                      <a:pt x="72" y="134"/>
                    </a:cubicBezTo>
                    <a:cubicBezTo>
                      <a:pt x="72" y="152"/>
                      <a:pt x="63" y="161"/>
                      <a:pt x="54" y="179"/>
                    </a:cubicBezTo>
                    <a:cubicBezTo>
                      <a:pt x="46" y="196"/>
                      <a:pt x="46" y="205"/>
                      <a:pt x="37" y="223"/>
                    </a:cubicBezTo>
                    <a:cubicBezTo>
                      <a:pt x="28" y="232"/>
                      <a:pt x="28" y="250"/>
                      <a:pt x="19" y="268"/>
                    </a:cubicBezTo>
                    <a:cubicBezTo>
                      <a:pt x="10" y="294"/>
                      <a:pt x="1" y="330"/>
                      <a:pt x="1" y="357"/>
                    </a:cubicBezTo>
                    <a:lnTo>
                      <a:pt x="1" y="366"/>
                    </a:lnTo>
                    <a:cubicBezTo>
                      <a:pt x="28" y="339"/>
                      <a:pt x="37" y="303"/>
                      <a:pt x="46" y="277"/>
                    </a:cubicBezTo>
                    <a:cubicBezTo>
                      <a:pt x="54" y="259"/>
                      <a:pt x="63" y="250"/>
                      <a:pt x="63" y="232"/>
                    </a:cubicBezTo>
                    <a:cubicBezTo>
                      <a:pt x="63" y="214"/>
                      <a:pt x="72" y="196"/>
                      <a:pt x="72" y="187"/>
                    </a:cubicBezTo>
                    <a:cubicBezTo>
                      <a:pt x="72" y="170"/>
                      <a:pt x="81" y="152"/>
                      <a:pt x="81" y="143"/>
                    </a:cubicBezTo>
                    <a:cubicBezTo>
                      <a:pt x="90" y="125"/>
                      <a:pt x="99" y="107"/>
                      <a:pt x="108" y="98"/>
                    </a:cubicBezTo>
                    <a:cubicBezTo>
                      <a:pt x="117" y="80"/>
                      <a:pt x="117" y="63"/>
                      <a:pt x="126" y="54"/>
                    </a:cubicBezTo>
                    <a:cubicBezTo>
                      <a:pt x="126" y="36"/>
                      <a:pt x="126" y="18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1703054" y="3090624"/>
                <a:ext cx="24844" cy="51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821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9" y="36"/>
                      <a:pt x="9" y="80"/>
                      <a:pt x="0" y="125"/>
                    </a:cubicBezTo>
                    <a:cubicBezTo>
                      <a:pt x="0" y="161"/>
                      <a:pt x="0" y="205"/>
                      <a:pt x="0" y="241"/>
                    </a:cubicBezTo>
                    <a:cubicBezTo>
                      <a:pt x="0" y="330"/>
                      <a:pt x="18" y="410"/>
                      <a:pt x="45" y="491"/>
                    </a:cubicBezTo>
                    <a:cubicBezTo>
                      <a:pt x="72" y="562"/>
                      <a:pt x="116" y="642"/>
                      <a:pt x="179" y="696"/>
                    </a:cubicBezTo>
                    <a:cubicBezTo>
                      <a:pt x="241" y="758"/>
                      <a:pt x="313" y="794"/>
                      <a:pt x="393" y="821"/>
                    </a:cubicBezTo>
                    <a:cubicBezTo>
                      <a:pt x="313" y="785"/>
                      <a:pt x="250" y="740"/>
                      <a:pt x="197" y="678"/>
                    </a:cubicBezTo>
                    <a:cubicBezTo>
                      <a:pt x="170" y="651"/>
                      <a:pt x="143" y="625"/>
                      <a:pt x="125" y="589"/>
                    </a:cubicBezTo>
                    <a:cubicBezTo>
                      <a:pt x="107" y="553"/>
                      <a:pt x="90" y="517"/>
                      <a:pt x="72" y="482"/>
                    </a:cubicBezTo>
                    <a:cubicBezTo>
                      <a:pt x="45" y="401"/>
                      <a:pt x="36" y="321"/>
                      <a:pt x="27" y="241"/>
                    </a:cubicBezTo>
                    <a:cubicBezTo>
                      <a:pt x="18" y="161"/>
                      <a:pt x="18" y="8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1769052" y="3039293"/>
                <a:ext cx="23138" cy="5303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8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6"/>
                      <a:pt x="143" y="89"/>
                      <a:pt x="196" y="143"/>
                    </a:cubicBezTo>
                    <a:cubicBezTo>
                      <a:pt x="223" y="179"/>
                      <a:pt x="241" y="214"/>
                      <a:pt x="259" y="250"/>
                    </a:cubicBezTo>
                    <a:cubicBezTo>
                      <a:pt x="277" y="286"/>
                      <a:pt x="295" y="321"/>
                      <a:pt x="303" y="357"/>
                    </a:cubicBezTo>
                    <a:cubicBezTo>
                      <a:pt x="330" y="437"/>
                      <a:pt x="339" y="518"/>
                      <a:pt x="339" y="598"/>
                    </a:cubicBezTo>
                    <a:cubicBezTo>
                      <a:pt x="339" y="678"/>
                      <a:pt x="339" y="759"/>
                      <a:pt x="330" y="839"/>
                    </a:cubicBezTo>
                    <a:cubicBezTo>
                      <a:pt x="339" y="794"/>
                      <a:pt x="348" y="759"/>
                      <a:pt x="357" y="714"/>
                    </a:cubicBezTo>
                    <a:cubicBezTo>
                      <a:pt x="357" y="678"/>
                      <a:pt x="366" y="634"/>
                      <a:pt x="366" y="598"/>
                    </a:cubicBezTo>
                    <a:cubicBezTo>
                      <a:pt x="366" y="509"/>
                      <a:pt x="357" y="428"/>
                      <a:pt x="330" y="348"/>
                    </a:cubicBezTo>
                    <a:cubicBezTo>
                      <a:pt x="303" y="268"/>
                      <a:pt x="268" y="196"/>
                      <a:pt x="214" y="134"/>
                    </a:cubicBezTo>
                    <a:cubicBezTo>
                      <a:pt x="152" y="72"/>
                      <a:pt x="8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92508689-FFC5-C3B7-0EFD-F4872C3203D3}"/>
              </a:ext>
            </a:extLst>
          </p:cNvPr>
          <p:cNvSpPr txBox="1">
            <a:spLocks/>
          </p:cNvSpPr>
          <p:nvPr/>
        </p:nvSpPr>
        <p:spPr>
          <a:xfrm>
            <a:off x="94489" y="1181341"/>
            <a:ext cx="4206908" cy="33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Género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Visual novel adventure game;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Audiência</a:t>
            </a:r>
            <a:r>
              <a:rPr lang="en-US" sz="1400" dirty="0"/>
              <a:t>: </a:t>
            </a:r>
            <a:r>
              <a:rPr lang="en-US" sz="1400" dirty="0" err="1"/>
              <a:t>maiores</a:t>
            </a:r>
            <a:r>
              <a:rPr lang="en-US" sz="1400" dirty="0"/>
              <a:t> de 18 </a:t>
            </a:r>
            <a:r>
              <a:rPr lang="en-US" sz="1400" dirty="0" err="1"/>
              <a:t>anos</a:t>
            </a:r>
            <a:r>
              <a:rPr lang="en-US" sz="1400" dirty="0"/>
              <a:t> (PEGI 18);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Plataforma</a:t>
            </a:r>
            <a:r>
              <a:rPr lang="en-US" sz="1400" dirty="0"/>
              <a:t>: </a:t>
            </a:r>
            <a:r>
              <a:rPr lang="en-US" sz="1400" dirty="0" err="1"/>
              <a:t>Computador</a:t>
            </a:r>
            <a:r>
              <a:rPr lang="en-US" sz="1400" dirty="0"/>
              <a:t>, Windows;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Perspetiva</a:t>
            </a:r>
            <a:r>
              <a:rPr lang="en-US" sz="1400" dirty="0"/>
              <a:t>: 3ª </a:t>
            </a:r>
            <a:r>
              <a:rPr lang="en-US" sz="1400" dirty="0" err="1"/>
              <a:t>pessoa</a:t>
            </a:r>
            <a:r>
              <a:rPr lang="en-US" sz="1400" dirty="0"/>
              <a:t> (</a:t>
            </a:r>
            <a:r>
              <a:rPr lang="en-US" sz="1400" dirty="0" err="1"/>
              <a:t>permitindo</a:t>
            </a:r>
            <a:r>
              <a:rPr lang="en-US" sz="1400" dirty="0"/>
              <a:t> a </a:t>
            </a:r>
            <a:r>
              <a:rPr lang="en-US" sz="1400" dirty="0" err="1"/>
              <a:t>visualização</a:t>
            </a:r>
            <a:r>
              <a:rPr lang="en-US" sz="1400" dirty="0"/>
              <a:t> do </a:t>
            </a:r>
            <a:r>
              <a:rPr lang="en-US" sz="1400" dirty="0" err="1"/>
              <a:t>protagonista</a:t>
            </a:r>
            <a:r>
              <a:rPr lang="en-US" sz="1400" dirty="0"/>
              <a:t>) – </a:t>
            </a:r>
            <a:r>
              <a:rPr lang="en-US" sz="1400" dirty="0" err="1"/>
              <a:t>perspetiva</a:t>
            </a:r>
            <a:r>
              <a:rPr lang="en-US" sz="1400" dirty="0"/>
              <a:t> </a:t>
            </a:r>
            <a:r>
              <a:rPr lang="en-US" sz="1400" dirty="0" err="1"/>
              <a:t>dimétrica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Mecânicas</a:t>
            </a:r>
            <a:r>
              <a:rPr lang="en-US" sz="1400" b="1" dirty="0"/>
              <a:t> de </a:t>
            </a:r>
            <a:r>
              <a:rPr lang="en-US" sz="1400" b="1" dirty="0" err="1"/>
              <a:t>jogo</a:t>
            </a:r>
            <a:r>
              <a:rPr lang="en-US" sz="1400" dirty="0"/>
              <a:t>: Sistema de </a:t>
            </a:r>
            <a:r>
              <a:rPr lang="en-US" sz="1400" dirty="0" err="1"/>
              <a:t>apresentação</a:t>
            </a:r>
            <a:r>
              <a:rPr lang="en-US" sz="1400" dirty="0"/>
              <a:t> de </a:t>
            </a:r>
            <a:r>
              <a:rPr lang="en-US" sz="1400" dirty="0" err="1"/>
              <a:t>diálogo</a:t>
            </a:r>
            <a:r>
              <a:rPr lang="en-US" sz="1400" dirty="0"/>
              <a:t>, </a:t>
            </a:r>
            <a:r>
              <a:rPr lang="en-US" sz="1400" dirty="0" err="1"/>
              <a:t>inspeção</a:t>
            </a:r>
            <a:r>
              <a:rPr lang="en-US" sz="1400" dirty="0"/>
              <a:t> de </a:t>
            </a:r>
            <a:r>
              <a:rPr lang="en-US" sz="1400" dirty="0" err="1"/>
              <a:t>objetos</a:t>
            </a:r>
            <a:r>
              <a:rPr lang="en-US" sz="1400" dirty="0"/>
              <a:t> e </a:t>
            </a:r>
            <a:r>
              <a:rPr lang="en-US" sz="1400" dirty="0" err="1"/>
              <a:t>interação</a:t>
            </a:r>
            <a:r>
              <a:rPr lang="en-US" sz="1400" dirty="0"/>
              <a:t> com </a:t>
            </a:r>
            <a:r>
              <a:rPr lang="en-US" sz="1400" dirty="0" err="1"/>
              <a:t>personagens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 err="1"/>
              <a:t>Narrativa</a:t>
            </a:r>
            <a:r>
              <a:rPr lang="en-US" sz="1400" dirty="0"/>
              <a:t>: </a:t>
            </a:r>
            <a:r>
              <a:rPr lang="en-US" sz="1400" dirty="0" err="1"/>
              <a:t>centrada</a:t>
            </a:r>
            <a:r>
              <a:rPr lang="en-US" sz="1400" dirty="0"/>
              <a:t> num senhor de </a:t>
            </a:r>
            <a:r>
              <a:rPr lang="en-US" sz="1400" dirty="0" err="1"/>
              <a:t>idade</a:t>
            </a:r>
            <a:r>
              <a:rPr lang="en-US" sz="1400" dirty="0"/>
              <a:t> que </a:t>
            </a:r>
            <a:r>
              <a:rPr lang="en-US" sz="1400" dirty="0" err="1"/>
              <a:t>tivesse</a:t>
            </a:r>
            <a:r>
              <a:rPr lang="en-US" sz="1400" dirty="0"/>
              <a:t> </a:t>
            </a:r>
            <a:r>
              <a:rPr lang="en-US" sz="1400" dirty="0" err="1"/>
              <a:t>perdido</a:t>
            </a:r>
            <a:r>
              <a:rPr lang="en-US" sz="1400" dirty="0"/>
              <a:t> a </a:t>
            </a:r>
            <a:r>
              <a:rPr lang="en-US" sz="1400" dirty="0" err="1"/>
              <a:t>mulher</a:t>
            </a:r>
            <a:r>
              <a:rPr lang="en-US" sz="1400" dirty="0"/>
              <a:t>, </a:t>
            </a:r>
            <a:r>
              <a:rPr lang="en-US" sz="1400" dirty="0" err="1"/>
              <a:t>razão</a:t>
            </a:r>
            <a:r>
              <a:rPr lang="en-US" sz="1400" dirty="0"/>
              <a:t> pela qual </a:t>
            </a:r>
            <a:r>
              <a:rPr lang="en-US" sz="1400" dirty="0" err="1"/>
              <a:t>terá</a:t>
            </a:r>
            <a:r>
              <a:rPr lang="en-US" sz="1400" dirty="0"/>
              <a:t> </a:t>
            </a:r>
            <a:r>
              <a:rPr lang="en-US" sz="1400" dirty="0" err="1"/>
              <a:t>começado</a:t>
            </a:r>
            <a:r>
              <a:rPr lang="en-US" sz="1400" dirty="0"/>
              <a:t> a </a:t>
            </a:r>
            <a:r>
              <a:rPr lang="en-US" sz="1400" dirty="0" err="1"/>
              <a:t>sofrer</a:t>
            </a:r>
            <a:r>
              <a:rPr lang="en-US" sz="1400" dirty="0"/>
              <a:t> de </a:t>
            </a:r>
            <a:r>
              <a:rPr lang="en-US" sz="1400" dirty="0" err="1"/>
              <a:t>depressão</a:t>
            </a:r>
            <a:r>
              <a:rPr lang="en-US" sz="1400" dirty="0"/>
              <a:t>;</a:t>
            </a:r>
          </a:p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Motor de </a:t>
            </a:r>
            <a:r>
              <a:rPr lang="en-US" sz="1400" b="1" dirty="0" err="1"/>
              <a:t>jogo</a:t>
            </a:r>
            <a:r>
              <a:rPr lang="en-US" sz="1400" dirty="0"/>
              <a:t>: Unreal Engine.</a:t>
            </a:r>
          </a:p>
          <a:p>
            <a:pPr marL="0" indent="0" algn="l"/>
            <a:endParaRPr lang="en-US" sz="1400" dirty="0"/>
          </a:p>
        </p:txBody>
      </p:sp>
      <p:sp>
        <p:nvSpPr>
          <p:cNvPr id="3" name="Google Shape;962;p38">
            <a:extLst>
              <a:ext uri="{FF2B5EF4-FFF2-40B4-BE49-F238E27FC236}">
                <a16:creationId xmlns:a16="http://schemas.microsoft.com/office/drawing/2014/main" id="{823B2E37-5D20-8AE5-77A4-A2F538E100D7}"/>
              </a:ext>
            </a:extLst>
          </p:cNvPr>
          <p:cNvSpPr txBox="1">
            <a:spLocks/>
          </p:cNvSpPr>
          <p:nvPr/>
        </p:nvSpPr>
        <p:spPr>
          <a:xfrm>
            <a:off x="-2968200" y="-211911"/>
            <a:ext cx="296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about Venus?</a:t>
            </a:r>
          </a:p>
        </p:txBody>
      </p:sp>
      <p:pic>
        <p:nvPicPr>
          <p:cNvPr id="4098" name="Picture 2" descr="[animate output image]">
            <a:extLst>
              <a:ext uri="{FF2B5EF4-FFF2-40B4-BE49-F238E27FC236}">
                <a16:creationId xmlns:a16="http://schemas.microsoft.com/office/drawing/2014/main" id="{AECDC173-C1CC-001D-03C2-7FA4C779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724" y="2464522"/>
            <a:ext cx="2910390" cy="16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0FDB5-D43C-24FF-7F11-7B49EAC8A282}"/>
              </a:ext>
            </a:extLst>
          </p:cNvPr>
          <p:cNvGrpSpPr/>
          <p:nvPr/>
        </p:nvGrpSpPr>
        <p:grpSpPr>
          <a:xfrm>
            <a:off x="76149" y="181485"/>
            <a:ext cx="6416091" cy="692552"/>
            <a:chOff x="76149" y="181485"/>
            <a:chExt cx="6416091" cy="692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C2F88A-20F4-732F-C71C-58431A145D48}"/>
                </a:ext>
              </a:extLst>
            </p:cNvPr>
            <p:cNvGrpSpPr/>
            <p:nvPr/>
          </p:nvGrpSpPr>
          <p:grpSpPr>
            <a:xfrm>
              <a:off x="212790" y="181485"/>
              <a:ext cx="6279450" cy="370204"/>
              <a:chOff x="59473" y="117135"/>
              <a:chExt cx="4254391" cy="250817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8DA1DB0-3DB4-3DED-CEF1-2DBB59B8E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3" y="239798"/>
                <a:ext cx="42543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393C14-4369-3336-FD5A-8716C7B6E63E}"/>
                  </a:ext>
                </a:extLst>
              </p:cNvPr>
              <p:cNvSpPr/>
              <p:nvPr/>
            </p:nvSpPr>
            <p:spPr>
              <a:xfrm>
                <a:off x="237939" y="117135"/>
                <a:ext cx="247437" cy="245327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123EFAF-5FC9-3F25-C170-59C3BC8A9321}"/>
                  </a:ext>
                </a:extLst>
              </p:cNvPr>
              <p:cNvSpPr/>
              <p:nvPr/>
            </p:nvSpPr>
            <p:spPr>
              <a:xfrm>
                <a:off x="1469222" y="11713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763432-4E01-F58B-6A6C-C8A40BF2F348}"/>
                  </a:ext>
                </a:extLst>
              </p:cNvPr>
              <p:cNvSpPr/>
              <p:nvPr/>
            </p:nvSpPr>
            <p:spPr>
              <a:xfrm>
                <a:off x="2691161" y="122625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7F96E-F10E-E3A4-A4E8-10F379969366}"/>
                  </a:ext>
                </a:extLst>
              </p:cNvPr>
              <p:cNvSpPr/>
              <p:nvPr/>
            </p:nvSpPr>
            <p:spPr>
              <a:xfrm>
                <a:off x="3884064" y="120588"/>
                <a:ext cx="247437" cy="245327"/>
              </a:xfrm>
              <a:prstGeom prst="ellipse">
                <a:avLst/>
              </a:prstGeom>
              <a:solidFill>
                <a:srgbClr val="F9D3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2FC00F-96DF-B406-7738-D2064340A200}"/>
                </a:ext>
              </a:extLst>
            </p:cNvPr>
            <p:cNvSpPr txBox="1"/>
            <p:nvPr/>
          </p:nvSpPr>
          <p:spPr>
            <a:xfrm>
              <a:off x="76149" y="535483"/>
              <a:ext cx="2217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agu Slab" panose="020B0604020202020204" charset="0"/>
                </a:rPr>
                <a:t>PRÉ-PRODUÇÃO</a:t>
              </a:r>
            </a:p>
          </p:txBody>
        </p:sp>
      </p:grpSp>
      <p:pic>
        <p:nvPicPr>
          <p:cNvPr id="17" name="Picture 16" descr="A person with a tie&#10;&#10;Description automatically generated">
            <a:extLst>
              <a:ext uri="{FF2B5EF4-FFF2-40B4-BE49-F238E27FC236}">
                <a16:creationId xmlns:a16="http://schemas.microsoft.com/office/drawing/2014/main" id="{4D2035EB-9C98-BE1B-3BF3-710F8511B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109" y="2000270"/>
            <a:ext cx="3143230" cy="3143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208DD-A57A-26DA-A3B0-0BA615703BC9}"/>
              </a:ext>
            </a:extLst>
          </p:cNvPr>
          <p:cNvSpPr txBox="1"/>
          <p:nvPr/>
        </p:nvSpPr>
        <p:spPr>
          <a:xfrm>
            <a:off x="8645236" y="4783094"/>
            <a:ext cx="86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HD in Adulthood Thesis Defense by Slidesgo">
  <a:themeElements>
    <a:clrScheme name="Simple Light">
      <a:dk1>
        <a:srgbClr val="2F202D"/>
      </a:dk1>
      <a:lt1>
        <a:srgbClr val="EBD9F4"/>
      </a:lt1>
      <a:dk2>
        <a:srgbClr val="FFFFFF"/>
      </a:dk2>
      <a:lt2>
        <a:srgbClr val="8354A3"/>
      </a:lt2>
      <a:accent1>
        <a:srgbClr val="FCB32B"/>
      </a:accent1>
      <a:accent2>
        <a:srgbClr val="95BC40"/>
      </a:accent2>
      <a:accent3>
        <a:srgbClr val="F3A4A9"/>
      </a:accent3>
      <a:accent4>
        <a:srgbClr val="7294CE"/>
      </a:accent4>
      <a:accent5>
        <a:srgbClr val="FFFFFF"/>
      </a:accent5>
      <a:accent6>
        <a:srgbClr val="FFFFFF"/>
      </a:accent6>
      <a:hlink>
        <a:srgbClr val="2F20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1835</Words>
  <Application>Microsoft Office PowerPoint</Application>
  <PresentationFormat>On-screen Show (16:9)</PresentationFormat>
  <Paragraphs>271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Roboto Condensed Light</vt:lpstr>
      <vt:lpstr>Fira Sans</vt:lpstr>
      <vt:lpstr>Montagu Slab</vt:lpstr>
      <vt:lpstr>Bebas Neue</vt:lpstr>
      <vt:lpstr>ADHD in Adulthood Thesis Defense by Slidesgo</vt:lpstr>
      <vt:lpstr>PERSONAGEM EMPÁTICA PARA JOGOS DIGITAIS: O CASO DO JOGO DIGITAL “onegai”  DEFESA DA DISSERTAÇÃO ANTHONY DOS SANTOS PEREIRA</vt:lpstr>
      <vt:lpstr>SUMÁRIO</vt:lpstr>
      <vt:lpstr>PROBLEMA</vt:lpstr>
      <vt:lpstr>02 QUESTÃO, OBJETIVO E METODOLOGIA DA INVESTIGAÇÃO</vt:lpstr>
      <vt:lpstr>03 ENQUADRAMENTO TEÓRICO </vt:lpstr>
      <vt:lpstr>03 ENQUADRAMENTO TEÓRICO </vt:lpstr>
      <vt:lpstr>METODOLOGIA</vt:lpstr>
      <vt:lpstr>05 NARRATIVA</vt:lpstr>
      <vt:lpstr>06 CONCEITO DE JOGO</vt:lpstr>
      <vt:lpstr>07 IMPLEMENTAÇÃO</vt:lpstr>
      <vt:lpstr>08</vt:lpstr>
      <vt:lpstr>09 PROCEDIMENTO DE AVALIAÇÃO</vt:lpstr>
      <vt:lpstr>10 CARACTERIZAÇÃO DA AMOSTRA</vt:lpstr>
      <vt:lpstr>11  RESULTADOS</vt:lpstr>
      <vt:lpstr>12 CONCLUSÕES</vt:lpstr>
      <vt:lpstr>LIMITAÇÕES E TRABALHO FUTURO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IN ADULTHOOD THESIS DEFENSE</dc:title>
  <dc:creator>Anthony Pereira</dc:creator>
  <cp:lastModifiedBy>Anthony Pereira</cp:lastModifiedBy>
  <cp:revision>79</cp:revision>
  <dcterms:modified xsi:type="dcterms:W3CDTF">2023-12-13T14:08:57Z</dcterms:modified>
</cp:coreProperties>
</file>